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8" r:id="rId9"/>
    <p:sldId id="262" r:id="rId10"/>
    <p:sldId id="267" r:id="rId11"/>
    <p:sldId id="26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9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2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5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5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7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0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7919-D1C4-4F42-818C-E07B58BE6B3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FFD7-3A46-4F16-A3C1-926E31BC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3065"/>
            <a:ext cx="9144000" cy="23795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Емелина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М.А.,</a:t>
            </a:r>
            <a:b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научный сотрудник Филиала Музея Мирового океана 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- «Ледокол «Красин»;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Савинов М.А., </a:t>
            </a:r>
            <a:b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сотрудник Филиала Музея Мирового океана 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- «Ледокол «Красин»;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Филин П.А.,</a:t>
            </a:r>
            <a:b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заместитель директора Филиала Музея Мирового океана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Санкт-Петербурге - «Ледокол «Красин» по научной работе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72640"/>
            <a:ext cx="9144000" cy="4785359"/>
          </a:xfrm>
        </p:spPr>
        <p:txBody>
          <a:bodyPr>
            <a:noAutofit/>
          </a:bodyPr>
          <a:lstStyle/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>
                <a:solidFill>
                  <a:srgbClr val="FFC000"/>
                </a:solidFill>
                <a:effectLst>
                  <a:outerShdw blurRad="50800" dist="50800" dir="5400000" sx="103000" sy="103000" algn="ctr" rotWithShape="0">
                    <a:srgbClr val="000000">
                      <a:alpha val="7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Ледокол «Красин» </a:t>
            </a:r>
          </a:p>
          <a:p>
            <a:r>
              <a:rPr lang="ru-RU" sz="6000" b="1" dirty="0">
                <a:solidFill>
                  <a:srgbClr val="FFC000"/>
                </a:solidFill>
                <a:effectLst>
                  <a:outerShdw blurRad="50800" dist="50800" dir="5400000" sx="103000" sy="103000" algn="ctr" rotWithShape="0">
                    <a:srgbClr val="000000">
                      <a:alpha val="7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420764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 «Красин» в камуфляжной окраске, </a:t>
            </a:r>
            <a:b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из собрания Музея Северного флота, Мурманск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1108434"/>
            <a:ext cx="9692650" cy="5749566"/>
          </a:xfrm>
        </p:spPr>
      </p:pic>
    </p:spTree>
    <p:extLst>
      <p:ext uri="{BB962C8B-B14F-4D97-AF65-F5344CB8AC3E}">
        <p14:creationId xmlns:p14="http://schemas.microsoft.com/office/powerpoint/2010/main" val="216751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 «Красин» в камуфляжной окраске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015" y="1337945"/>
            <a:ext cx="8589969" cy="5174740"/>
          </a:xfrm>
        </p:spPr>
      </p:pic>
    </p:spTree>
    <p:extLst>
      <p:ext uri="{BB962C8B-B14F-4D97-AF65-F5344CB8AC3E}">
        <p14:creationId xmlns:p14="http://schemas.microsoft.com/office/powerpoint/2010/main" val="105754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 «Красин» – единственный в России корабль на плаву – участник морских сражений Великой Отечественной войны.</a:t>
            </a:r>
          </a:p>
          <a:p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о награждении ледокола «Красин» наградой за боевые заслуги</a:t>
            </a:r>
          </a:p>
        </p:txBody>
      </p:sp>
    </p:spTree>
    <p:extLst>
      <p:ext uri="{BB962C8B-B14F-4D97-AF65-F5344CB8AC3E}">
        <p14:creationId xmlns:p14="http://schemas.microsoft.com/office/powerpoint/2010/main" val="33684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88224" y="1011936"/>
            <a:ext cx="4145280" cy="5035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М.Г.Марков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ледоколе «Красин» после 10-ти суточного перехода и шторма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порту Сиэтл (США). Декабрь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" y="221126"/>
            <a:ext cx="7687854" cy="6143098"/>
          </a:xfrm>
        </p:spPr>
      </p:pic>
    </p:spTree>
    <p:extLst>
      <p:ext uri="{BB962C8B-B14F-4D97-AF65-F5344CB8AC3E}">
        <p14:creationId xmlns:p14="http://schemas.microsoft.com/office/powerpoint/2010/main" val="275084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648" y="365125"/>
            <a:ext cx="5059680" cy="48774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Гаврилович Марков (1904 - 1954). </a:t>
            </a:r>
            <a:b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Капитан ледокола «Красин» </a:t>
            </a:r>
            <a:b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1940 – 1945 гг.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325"/>
            <a:ext cx="4453128" cy="6640204"/>
          </a:xfrm>
        </p:spPr>
      </p:pic>
    </p:spTree>
    <p:extLst>
      <p:ext uri="{BB962C8B-B14F-4D97-AF65-F5344CB8AC3E}">
        <p14:creationId xmlns:p14="http://schemas.microsoft.com/office/powerpoint/2010/main" val="200978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27336" cy="126860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Красин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США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из отчета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U.S. Coast Guard / </a:t>
            </a:r>
            <a:r>
              <a:rPr lang="en-US" sz="20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Krassin</a:t>
            </a:r>
            <a:r>
              <a:rPr lang="en-US" sz="20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file, Coast Guard Historian's Office. Robert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Scheina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 Coast Guard Cutters &amp; Craft of World War II. 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Annapolis: Naval Institute Press, 1982, p. 63.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16" y="1874392"/>
            <a:ext cx="9287893" cy="4806823"/>
          </a:xfrm>
        </p:spPr>
      </p:pic>
    </p:spTree>
    <p:extLst>
      <p:ext uri="{BB962C8B-B14F-4D97-AF65-F5344CB8AC3E}">
        <p14:creationId xmlns:p14="http://schemas.microsoft.com/office/powerpoint/2010/main" val="29938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224" y="365125"/>
            <a:ext cx="2645664" cy="49993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Красин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берегов Исландии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апреля </a:t>
            </a:r>
            <a:b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1942 г.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60" y="207264"/>
            <a:ext cx="8672464" cy="6437376"/>
          </a:xfrm>
        </p:spPr>
      </p:pic>
    </p:spTree>
    <p:extLst>
      <p:ext uri="{BB962C8B-B14F-4D97-AF65-F5344CB8AC3E}">
        <p14:creationId xmlns:p14="http://schemas.microsoft.com/office/powerpoint/2010/main" val="36672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0" y="365125"/>
            <a:ext cx="3389376" cy="520661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Корма ледокола «Красин» с вооружением. Не позднее 1943 г.</a:t>
            </a:r>
            <a:b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68" y="365124"/>
            <a:ext cx="7798014" cy="5974716"/>
          </a:xfrm>
        </p:spPr>
      </p:pic>
    </p:spTree>
    <p:extLst>
      <p:ext uri="{BB962C8B-B14F-4D97-AF65-F5344CB8AC3E}">
        <p14:creationId xmlns:p14="http://schemas.microsoft.com/office/powerpoint/2010/main" val="335115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962" y="2145791"/>
            <a:ext cx="3058542" cy="29992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«Красин» в составе конвоя PQ 15. Рисунок </a:t>
            </a:r>
            <a:r>
              <a:rPr lang="ru-RU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М.Куприяновой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2008 г.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75" y="365124"/>
            <a:ext cx="8340175" cy="6255131"/>
          </a:xfrm>
        </p:spPr>
      </p:pic>
    </p:spTree>
    <p:extLst>
      <p:ext uri="{BB962C8B-B14F-4D97-AF65-F5344CB8AC3E}">
        <p14:creationId xmlns:p14="http://schemas.microsoft.com/office/powerpoint/2010/main" val="32537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8" y="182563"/>
            <a:ext cx="6526517" cy="894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Рейсовые донесения капитана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М.Г.Маркова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7" y="0"/>
            <a:ext cx="5665483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479" y="1259205"/>
            <a:ext cx="6526517" cy="561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 мая. 01-35. На горизонте справа по курсу на 45 градусов увидели 5 самолётов, идущих бреющим полетом, которые развернувшись на конвой, легли на боевые курсы. Открыли огонь из орудий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эрликонов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пулемётов, стреляют также военные и суда каравана. Раздалось несколько взрывов, три головные п/х №№ 41, 51 и 61 оказались торпедированы и медленно погрузились в воду. Через несколько секунд п/х № 41 – «Кар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Корсо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взорвался, и оставшаяся его носовая часть форштевнем вверх скрылась в море. Экипаж погиб…</a:t>
            </a:r>
            <a:b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0032" y="365125"/>
            <a:ext cx="2621280" cy="44263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Ледокол «Красин» с вооружением. Из собрания Музея Одесского морского порта.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" y="134113"/>
            <a:ext cx="8109019" cy="6243390"/>
          </a:xfrm>
        </p:spPr>
      </p:pic>
    </p:spTree>
    <p:extLst>
      <p:ext uri="{BB962C8B-B14F-4D97-AF65-F5344CB8AC3E}">
        <p14:creationId xmlns:p14="http://schemas.microsoft.com/office/powerpoint/2010/main" val="3412860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232</Words>
  <Application>Microsoft Macintosh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Емелина М.А.,  к.и.н., научный сотрудник Филиала Музея Мирового океана  в Санкт-Петербурге - «Ледокол «Красин»; Савинов М.А.,  научный сотрудник Филиала Музея Мирового океана  в Санкт-Петербурге - «Ледокол «Красин»; Филин П.А., к.и.н., заместитель директора Филиала Музея Мирового океана  в Санкт-Петербурге - «Ледокол «Красин» по научной работе</vt:lpstr>
      <vt:lpstr>Капитан М.Г.Марков  на ледоколе «Красин» после 10-ти суточного перехода и шторма  в порту Сиэтл (США). Декабрь 1941 г.</vt:lpstr>
      <vt:lpstr>Михаил Гаврилович Марков (1904 - 1954).  Капитан ледокола «Красин»  в 1940 – 1945 гг.</vt:lpstr>
      <vt:lpstr> Ледокол «Красин» в США. Фото из отчета U.S. Coast Guard / Krassin file, Coast Guard Historian's Office. Robert Scheina. U.S. Coast Guard Cutters &amp; Craft of World War II. Annapolis: Naval Institute Press, 1982, p. 63. </vt:lpstr>
      <vt:lpstr>Ледокол «Красин» у берегов Исландии.  12 апреля  1942 г.</vt:lpstr>
      <vt:lpstr>Корма ледокола «Красин» с вооружением. Не позднее 1943 г. </vt:lpstr>
      <vt:lpstr>«Красин» в составе конвоя PQ 15. Рисунок М.Куприяновой. 2008 г.</vt:lpstr>
      <vt:lpstr>Рейсовые донесения капитана М.Г.Маркова </vt:lpstr>
      <vt:lpstr>Ледокол «Красин» с вооружением. Из собрания Музея Одесского морского порта.</vt:lpstr>
      <vt:lpstr>Ледокол «Красин» в камуфляжной окраске,  фото из собрания Музея Северного флота, Мурманск</vt:lpstr>
      <vt:lpstr>Ледокол «Красин» в камуфляжной окраске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Емелина М.А., к.и.н., научный сотрудник Филиала Музея Мирового океана в Санкт-Петербурге - «Ледокол «Красин»; Савинов М.А., научный сотрудник Филиала Музея Мирового океана в Санкт-Петербурге - «Ледокол «Красин»; Филин П.А., к.и.н., заместитель директора Филиала Музея Мирового океана в Санкт-Петербурге - «Ледокол «Красин» по научной работе</dc:title>
  <dc:creator>User</dc:creator>
  <cp:lastModifiedBy>Малюшкин Роман Вячеславович</cp:lastModifiedBy>
  <cp:revision>16</cp:revision>
  <dcterms:created xsi:type="dcterms:W3CDTF">2015-04-23T14:18:11Z</dcterms:created>
  <dcterms:modified xsi:type="dcterms:W3CDTF">2020-03-18T21:45:54Z</dcterms:modified>
</cp:coreProperties>
</file>