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1" r:id="rId2"/>
    <p:sldId id="264" r:id="rId3"/>
    <p:sldId id="265" r:id="rId4"/>
    <p:sldId id="259" r:id="rId5"/>
    <p:sldId id="258" r:id="rId6"/>
    <p:sldId id="260" r:id="rId7"/>
    <p:sldId id="256" r:id="rId8"/>
    <p:sldId id="257" r:id="rId9"/>
    <p:sldId id="266" r:id="rId10"/>
    <p:sldId id="267" r:id="rId11"/>
    <p:sldId id="27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2" r:id="rId20"/>
    <p:sldId id="263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60" d="100"/>
          <a:sy n="60" d="100"/>
        </p:scale>
        <p:origin x="-156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8035-9BAE-4F8E-9841-46A8059B0686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DC9-4B7A-49F6-94A2-1C525A075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8035-9BAE-4F8E-9841-46A8059B0686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DC9-4B7A-49F6-94A2-1C525A075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8035-9BAE-4F8E-9841-46A8059B0686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DC9-4B7A-49F6-94A2-1C525A075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8035-9BAE-4F8E-9841-46A8059B0686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DC9-4B7A-49F6-94A2-1C525A075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8035-9BAE-4F8E-9841-46A8059B0686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DC9-4B7A-49F6-94A2-1C525A075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8035-9BAE-4F8E-9841-46A8059B0686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DC9-4B7A-49F6-94A2-1C525A075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8035-9BAE-4F8E-9841-46A8059B0686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DC9-4B7A-49F6-94A2-1C525A075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8035-9BAE-4F8E-9841-46A8059B0686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DC9-4B7A-49F6-94A2-1C525A075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8035-9BAE-4F8E-9841-46A8059B0686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DC9-4B7A-49F6-94A2-1C525A075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8035-9BAE-4F8E-9841-46A8059B0686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DC9-4B7A-49F6-94A2-1C525A075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8035-9BAE-4F8E-9841-46A8059B0686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B19DC9-4B7A-49F6-94A2-1C525A075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938035-9BAE-4F8E-9841-46A8059B0686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B19DC9-4B7A-49F6-94A2-1C525A0755A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619268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 Н. Терёхина, А. 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Волковицкий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(Центр арктических и сибирских исследований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Социологического института ФНИСЦ РАН)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«Буран» – не роскошь, а средство…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(снегоходы в культуре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ямальских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ненцев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b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Работа выполнена за счет гранта Российского научного фонда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(проект № 18-18-00309).</a:t>
            </a:r>
            <a:r>
              <a:rPr lang="ru-RU" sz="2400" b="1" dirty="0" smtClean="0"/>
              <a:t> 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24944"/>
            <a:ext cx="3888432" cy="33123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3140968"/>
            <a:ext cx="3960440" cy="3107432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Kirill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V.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Istomin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Alexandr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A. Popov, and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Hye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-Jin Kim. Snowmobile Revolution, Market Restoration, and Ecological Sustainability of Reindeer Herding: Changing Patterns of Micro- vs.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Macromobility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among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Komi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Reindeer Herders of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Bol´shezemel´skaia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Tundra // Region: Regional Studies of Russia, Eastern Europe, and Central Asia Vol. 1 (2012).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P. 225–250.</a:t>
            </a:r>
          </a:p>
          <a:p>
            <a:endParaRPr lang="ru-RU" dirty="0"/>
          </a:p>
        </p:txBody>
      </p:sp>
      <p:pic>
        <p:nvPicPr>
          <p:cNvPr id="5" name="Содержимое 4" descr="Истомин_Snowmobile_Revolution_Market_Restoration-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34884" y="216424"/>
            <a:ext cx="4909115" cy="60928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800000" flipV="1"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Стойбище 3-ей бригады ЗАО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Ныдинское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0348.MTS_snapshot_00.00_[2018.04.25_13.49.32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103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36004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и управление упряжными оленями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36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89814" cy="2996951"/>
          </a:xfrm>
        </p:spPr>
      </p:pic>
      <p:pic>
        <p:nvPicPr>
          <p:cNvPr id="8" name="Рисунок 7" descr="IMG_4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5760" y="0"/>
            <a:ext cx="4498240" cy="2996952"/>
          </a:xfrm>
          <a:prstGeom prst="rect">
            <a:avLst/>
          </a:prstGeom>
        </p:spPr>
      </p:pic>
      <p:pic>
        <p:nvPicPr>
          <p:cNvPr id="9" name="Рисунок 8" descr="IMG_14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117025"/>
            <a:ext cx="4499993" cy="3003745"/>
          </a:xfrm>
          <a:prstGeom prst="rect">
            <a:avLst/>
          </a:prstGeom>
        </p:spPr>
      </p:pic>
      <p:pic>
        <p:nvPicPr>
          <p:cNvPr id="10" name="Рисунок 9" descr="IMG_10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1628" y="3140968"/>
            <a:ext cx="4522372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упряжи и иного оборудования.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8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64324" cy="2985517"/>
          </a:xfrm>
          <a:prstGeom prst="rect">
            <a:avLst/>
          </a:prstGeom>
        </p:spPr>
      </p:pic>
      <p:pic>
        <p:nvPicPr>
          <p:cNvPr id="5" name="Рисунок 4" descr="IMG_5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68960"/>
            <a:ext cx="4422964" cy="2952328"/>
          </a:xfrm>
          <a:prstGeom prst="rect">
            <a:avLst/>
          </a:prstGeom>
        </p:spPr>
      </p:pic>
      <p:pic>
        <p:nvPicPr>
          <p:cNvPr id="6" name="Рисунок 5" descr="IMG_48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88640"/>
            <a:ext cx="3995936" cy="5986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4320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арканить оленей на открытой местности.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1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4499992" cy="3003745"/>
          </a:xfrm>
          <a:prstGeom prst="rect">
            <a:avLst/>
          </a:prstGeom>
        </p:spPr>
      </p:pic>
      <p:pic>
        <p:nvPicPr>
          <p:cNvPr id="5" name="Рисунок 4" descr="IMG_3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708920"/>
            <a:ext cx="4499992" cy="300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«узнавать» оленей не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корале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3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464123" cy="2979802"/>
          </a:xfrm>
          <a:prstGeom prst="rect">
            <a:avLst/>
          </a:prstGeom>
        </p:spPr>
      </p:pic>
      <p:pic>
        <p:nvPicPr>
          <p:cNvPr id="5" name="Рисунок 4" descr="IMG_1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556793"/>
            <a:ext cx="4499992" cy="3003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5040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Езда на лыжах в течение дня, преследуя оленя.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_MG_0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4962349" cy="3312368"/>
          </a:xfrm>
          <a:prstGeom prst="rect">
            <a:avLst/>
          </a:prstGeom>
        </p:spPr>
      </p:pic>
      <p:pic>
        <p:nvPicPr>
          <p:cNvPr id="6" name="Рисунок 5" descr="_MG_0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0"/>
            <a:ext cx="4139952" cy="620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Кочевание и устройство домохозяйства в лесу и в тундре.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32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464123" cy="2979802"/>
          </a:xfrm>
          <a:prstGeom prst="rect">
            <a:avLst/>
          </a:prstGeom>
        </p:spPr>
      </p:pic>
      <p:pic>
        <p:nvPicPr>
          <p:cNvPr id="5" name="Рисунок 4" descr="IMG_2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3160" y="260648"/>
            <a:ext cx="4530840" cy="3024336"/>
          </a:xfrm>
          <a:prstGeom prst="rect">
            <a:avLst/>
          </a:prstGeom>
        </p:spPr>
      </p:pic>
      <p:pic>
        <p:nvPicPr>
          <p:cNvPr id="6" name="Рисунок 5" descr="IMG_47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56992"/>
            <a:ext cx="4572000" cy="3046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Тренировка пастушьих собак и работа с ними.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7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211960" cy="6310053"/>
          </a:xfrm>
          <a:prstGeom prst="rect">
            <a:avLst/>
          </a:prstGeom>
        </p:spPr>
      </p:pic>
      <p:pic>
        <p:nvPicPr>
          <p:cNvPr id="6" name="Рисунок 5" descr="IMG_5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189753"/>
            <a:ext cx="4716016" cy="3147941"/>
          </a:xfrm>
          <a:prstGeom prst="rect">
            <a:avLst/>
          </a:prstGeom>
        </p:spPr>
      </p:pic>
      <p:pic>
        <p:nvPicPr>
          <p:cNvPr id="7" name="Рисунок 6" descr="IMG_16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8431" y="0"/>
            <a:ext cx="4705570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6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66" y="764704"/>
            <a:ext cx="9128534" cy="6093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44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4589097" cy="3068959"/>
          </a:xfrm>
        </p:spPr>
      </p:pic>
      <p:pic>
        <p:nvPicPr>
          <p:cNvPr id="5" name="Рисунок 4" descr="IMG_05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6285" y="0"/>
            <a:ext cx="4577715" cy="6858000"/>
          </a:xfrm>
          <a:prstGeom prst="rect">
            <a:avLst/>
          </a:prstGeom>
        </p:spPr>
      </p:pic>
      <p:pic>
        <p:nvPicPr>
          <p:cNvPr id="7" name="Рисунок 6" descr="IMG_11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06190"/>
            <a:ext cx="4572000" cy="305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7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9339" y="764704"/>
            <a:ext cx="9111469" cy="60932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Ӈарка вада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49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612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_MG_03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5904"/>
            <a:ext cx="4499992" cy="3003744"/>
          </a:xfrm>
        </p:spPr>
      </p:pic>
      <p:pic>
        <p:nvPicPr>
          <p:cNvPr id="5" name="Рисунок 4" descr="IMG_4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06190"/>
            <a:ext cx="4572000" cy="3051810"/>
          </a:xfrm>
          <a:prstGeom prst="rect">
            <a:avLst/>
          </a:prstGeom>
        </p:spPr>
      </p:pic>
      <p:pic>
        <p:nvPicPr>
          <p:cNvPr id="6" name="Рисунок 5" descr="00348.MTS_snapshot_00.21_[2018.04.25_13.57.05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4900" y="3789040"/>
            <a:ext cx="4589099" cy="3068960"/>
          </a:xfrm>
          <a:prstGeom prst="rect">
            <a:avLst/>
          </a:prstGeom>
        </p:spPr>
      </p:pic>
      <p:pic>
        <p:nvPicPr>
          <p:cNvPr id="7" name="Рисунок 6" descr="_MG_03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689343"/>
            <a:ext cx="4572000" cy="3051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6021288"/>
            <a:ext cx="8305800" cy="57606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Бомбардье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Валькур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Квебек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" name="Рисунок 2" descr="Musee JA Bombardier_Валькур_Квебе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454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ураны колла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6518"/>
            <a:ext cx="9144000" cy="610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lto_облож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9279"/>
            <a:ext cx="4608511" cy="6799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Suom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5" y="0"/>
            <a:ext cx="598931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uomi_свод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181" y="692696"/>
            <a:ext cx="9163182" cy="54225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924944"/>
            <a:ext cx="4355976" cy="3933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2" y="3717032"/>
            <a:ext cx="4104456" cy="2952328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И. В. Абрамов. Оленеводы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кольской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тундры: локальные особенности снегоходной революции // Уральский исторический вестник, № 2 (47).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УрО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РАН, 2015. С. 26–32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Рис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1. Выпас оленей в СХПК «Тундра» (левое крыло)</a:t>
            </a:r>
          </a:p>
          <a:p>
            <a:endParaRPr lang="ru-RU" dirty="0"/>
          </a:p>
        </p:txBody>
      </p:sp>
      <p:pic>
        <p:nvPicPr>
          <p:cNvPr id="7" name="Содержимое 6" descr="Абрамов_Оленеводы кольской тундры_локальные особенности снегоходной техни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96349" y="0"/>
            <a:ext cx="474765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578</TotalTime>
  <Words>193</Words>
  <Application>Microsoft Office PowerPoint</Application>
  <PresentationFormat>Экран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А. Н. Терёхина, А. И. Волковицкий (Центр арктических и сибирских исследований  Социологического института ФНИСЦ РАН)  «Буран» – не роскошь, а средство…  (снегоходы в культуре ямальских ненцев)*          * Работа выполнена за счет гранта Российского научного фонда  (проект № 18-18-00309).  </vt:lpstr>
      <vt:lpstr>Слайд 2</vt:lpstr>
      <vt:lpstr>Слайд 3</vt:lpstr>
      <vt:lpstr>Музей Бомбардье (Валькур, Квебек)</vt:lpstr>
      <vt:lpstr>Слайд 5</vt:lpstr>
      <vt:lpstr>Слайд 6</vt:lpstr>
      <vt:lpstr>Слайд 7</vt:lpstr>
      <vt:lpstr>Слайд 8</vt:lpstr>
      <vt:lpstr>Слайд 9</vt:lpstr>
      <vt:lpstr>Слайд 10</vt:lpstr>
      <vt:lpstr>Стойбище 3-ей бригады ЗАО «Ныдинское»</vt:lpstr>
      <vt:lpstr>Обучение и управление упряжными оленями</vt:lpstr>
      <vt:lpstr>Изготовление упряжи и иного оборудования.</vt:lpstr>
      <vt:lpstr>Умение арканить оленей на открытой местности.</vt:lpstr>
      <vt:lpstr>Способность «узнавать» оленей не в корале.</vt:lpstr>
      <vt:lpstr>Езда на лыжах в течение дня, преследуя оленя.</vt:lpstr>
      <vt:lpstr>Кочевание и устройство домохозяйства в лесу и в тундре.</vt:lpstr>
      <vt:lpstr>Тренировка пастушьих собак и работа с ними. </vt:lpstr>
      <vt:lpstr>Слайд 19</vt:lpstr>
      <vt:lpstr>Слайд 20</vt:lpstr>
      <vt:lpstr> Спасибо за внимание! Ӈарка вада! </vt:lpstr>
    </vt:vector>
  </TitlesOfParts>
  <Company>RL-TEAM.NET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 </cp:lastModifiedBy>
  <cp:revision>11</cp:revision>
  <dcterms:created xsi:type="dcterms:W3CDTF">2018-04-25T18:09:44Z</dcterms:created>
  <dcterms:modified xsi:type="dcterms:W3CDTF">2018-04-26T23:48:55Z</dcterms:modified>
</cp:coreProperties>
</file>