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4" r:id="rId5"/>
    <p:sldId id="259" r:id="rId6"/>
    <p:sldId id="267" r:id="rId7"/>
    <p:sldId id="260" r:id="rId8"/>
    <p:sldId id="261" r:id="rId9"/>
    <p:sldId id="257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Sidorjv_MK.jp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715404" cy="4572031"/>
          </a:xfrm>
        </p:spPr>
        <p:txBody>
          <a:bodyPr>
            <a:noAutofit/>
          </a:bodyPr>
          <a:lstStyle/>
          <a:p>
            <a:pPr algn="r"/>
            <a:r>
              <a:rPr lang="ru-RU" sz="6000" dirty="0" smtClean="0"/>
              <a:t>Михаил Константинович Сидоров </a:t>
            </a:r>
            <a:br>
              <a:rPr lang="ru-RU" sz="6000" dirty="0" smtClean="0"/>
            </a:br>
            <a:r>
              <a:rPr lang="ru-RU" sz="6000" dirty="0" smtClean="0"/>
              <a:t>и </a:t>
            </a:r>
            <a:br>
              <a:rPr lang="ru-RU" sz="6000" dirty="0" smtClean="0"/>
            </a:br>
            <a:r>
              <a:rPr lang="ru-RU" sz="6000" dirty="0" smtClean="0"/>
              <a:t>Туруханский край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500702"/>
            <a:ext cx="8458200" cy="1000132"/>
          </a:xfrm>
        </p:spPr>
        <p:txBody>
          <a:bodyPr/>
          <a:lstStyle/>
          <a:p>
            <a:r>
              <a:rPr lang="ru-RU" dirty="0" smtClean="0"/>
              <a:t>МКУК «Краеведческий музей Туруханского района»</a:t>
            </a:r>
          </a:p>
          <a:p>
            <a:r>
              <a:rPr lang="ru-RU" dirty="0" smtClean="0"/>
              <a:t>Сергиенко Т.Ю.</a:t>
            </a:r>
            <a:endParaRPr lang="ru-RU" dirty="0"/>
          </a:p>
        </p:txBody>
      </p:sp>
      <p:pic>
        <p:nvPicPr>
          <p:cNvPr id="2050" name="Picture 2" descr="C:\Users\user\Desktop\Сибирь\ОткрытиеСибириУтенков\ЗнамяЕрм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45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ader.CBSVO\Desktop\с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5" y="0"/>
            <a:ext cx="784887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571768" cy="71438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dirty="0" smtClean="0"/>
              <a:t>Сибирь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4500594" cy="5214974"/>
          </a:xfrm>
        </p:spPr>
        <p:txBody>
          <a:bodyPr>
            <a:normAutofit fontScale="25000" lnSpcReduction="20000"/>
          </a:bodyPr>
          <a:lstStyle/>
          <a:p>
            <a:pPr algn="r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80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Страна, где мчит теченье Енисей,</a:t>
            </a:r>
          </a:p>
          <a:p>
            <a:pPr algn="r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80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Где на горах </a:t>
            </a:r>
            <a:r>
              <a:rPr lang="ru-RU" sz="8000" b="1" i="1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червоного</a:t>
            </a:r>
            <a:r>
              <a:rPr lang="ru-RU" sz="80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Алтая</a:t>
            </a:r>
          </a:p>
          <a:p>
            <a:pPr algn="r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80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Белеют орхидеи расцветая,</a:t>
            </a:r>
          </a:p>
          <a:p>
            <a:pPr algn="r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80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И вольный дух вбираешь грудью всей</a:t>
            </a:r>
            <a:r>
              <a:rPr lang="ru-RU" sz="6200" b="1" i="1" dirty="0" smtClean="0">
                <a:latin typeface="+mj-lt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Там есть кабан. Медведь. Стада лосей.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 кабаргой струится мускус ,тая.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льется к солнцу песня молодая.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72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есть поля. Чем хочешь, тем засей.</a:t>
            </a:r>
          </a:p>
          <a:p>
            <a:pPr algn="r" eaLnBrk="1" hangingPunct="1">
              <a:lnSpc>
                <a:spcPct val="12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ru-RU" sz="80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Там на утес, где чары все не наши.</a:t>
            </a:r>
          </a:p>
          <a:p>
            <a:pPr algn="r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80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Не из низин, взошел я в мир такой,</a:t>
            </a:r>
          </a:p>
          <a:p>
            <a:pPr algn="r"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80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Что не был смят еще ничьей ногой</a:t>
            </a:r>
            <a:r>
              <a:rPr lang="ru-RU" sz="8000" b="1" i="1" dirty="0" smtClean="0">
                <a:latin typeface="+mj-lt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 влагу, что в природной древней чаще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Мерцала, не смотрел никто другой.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Я заглянул. Тот миг – всех мигов краше</a:t>
            </a:r>
            <a:r>
              <a:rPr lang="ru-RU" sz="6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r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4800" b="1" dirty="0" smtClean="0"/>
              <a:t>Константин Бальмонт</a:t>
            </a:r>
            <a:endParaRPr lang="ru-RU" sz="4800" b="1" dirty="0"/>
          </a:p>
        </p:txBody>
      </p:sp>
      <p:pic>
        <p:nvPicPr>
          <p:cNvPr id="1027" name="Picture 3" descr="C:\Users\user\Desktop\Музей2014\Альманах1\МакетАльманаха\сКраеведение\СилкинаСергиенко\ПереченьДат\СидоровПамят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4128848" cy="5489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ибирь\ОткрытиеСибириУтенков\ГербСиб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43985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крытиеСибириУтенков\КартаОсвоениеСиб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5842"/>
            <a:ext cx="9358314" cy="7643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Сибирь\ОткрытиеСибириУтенков\Вол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3913187" cy="4451350"/>
          </a:xfrm>
          <a:prstGeom prst="rect">
            <a:avLst/>
          </a:prstGeom>
          <a:noFill/>
        </p:spPr>
      </p:pic>
      <p:pic>
        <p:nvPicPr>
          <p:cNvPr id="3075" name="Picture 3" descr="C:\Users\user\Desktop\Сибирь\СевернаяОбитель\st05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3314700" cy="416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крытиеСибириУтенков\КартаРасселениеНародов17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8926" y="1676400"/>
            <a:ext cx="5910274" cy="1219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» </a:t>
            </a:r>
            <a:endParaRPr lang="ru-RU" b="1" dirty="0" smtClean="0"/>
          </a:p>
          <a:p>
            <a:r>
              <a:rPr lang="ru-RU" i="1" dirty="0" smtClean="0"/>
              <a:t>М.К.Сидоров, из записки на имя царя «О средствах вырвать Север России из его бедственного положения». 1862 год,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5" y="3573016"/>
            <a:ext cx="8686800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>«Когда мы были сильны на море торговыми судами, то не знали бедности на Севере…</a:t>
            </a:r>
            <a:endParaRPr lang="ru-RU" dirty="0"/>
          </a:p>
        </p:txBody>
      </p:sp>
      <p:pic>
        <p:nvPicPr>
          <p:cNvPr id="4" name="Рисунок 3" descr="Sidorjv MK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der.CBSVO\Desktop\с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9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saint-juste.narod.ru/Elpatjevskij/turukhans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saint-juste.narod.ru/Elpatjevskij/turukhansk_ploshchadj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50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пароходы у Туруханска</a:t>
            </a:r>
            <a:endParaRPr lang="ru-RU" dirty="0"/>
          </a:p>
        </p:txBody>
      </p:sp>
      <p:pic>
        <p:nvPicPr>
          <p:cNvPr id="1027" name="Picture 3" descr="C:\Users\reader.CBSVO\Desktop\Т00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9108"/>
            <a:ext cx="9057352" cy="44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172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Михаил Константинович Сидоров  и  Туруханский край</vt:lpstr>
      <vt:lpstr>Презентация PowerPoint</vt:lpstr>
      <vt:lpstr>Презентация PowerPoint</vt:lpstr>
      <vt:lpstr>Презентация PowerPoint</vt:lpstr>
      <vt:lpstr>«Когда мы были сильны на море торговыми судами, то не знали бедности на Севере…</vt:lpstr>
      <vt:lpstr>Презентация PowerPoint</vt:lpstr>
      <vt:lpstr>Презентация PowerPoint</vt:lpstr>
      <vt:lpstr>Презентация PowerPoint</vt:lpstr>
      <vt:lpstr>Первые пароходы у Туруханска</vt:lpstr>
      <vt:lpstr>Презентация PowerPoint</vt:lpstr>
      <vt:lpstr>Сибирь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Константинович Сидоров и Туруханский край</dc:title>
  <dc:creator>user</dc:creator>
  <cp:lastModifiedBy>read</cp:lastModifiedBy>
  <cp:revision>11</cp:revision>
  <dcterms:created xsi:type="dcterms:W3CDTF">2017-04-26T03:13:17Z</dcterms:created>
  <dcterms:modified xsi:type="dcterms:W3CDTF">2017-04-28T14:14:14Z</dcterms:modified>
</cp:coreProperties>
</file>