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3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4CB4-F51F-431E-9F39-AF722A04234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A6CA-7A02-4960-8C6A-422D2482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4CB4-F51F-431E-9F39-AF722A04234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A6CA-7A02-4960-8C6A-422D2482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4CB4-F51F-431E-9F39-AF722A04234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A6CA-7A02-4960-8C6A-422D2482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4CB4-F51F-431E-9F39-AF722A04234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A6CA-7A02-4960-8C6A-422D2482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4CB4-F51F-431E-9F39-AF722A04234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A6CA-7A02-4960-8C6A-422D2482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4CB4-F51F-431E-9F39-AF722A04234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A6CA-7A02-4960-8C6A-422D2482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4CB4-F51F-431E-9F39-AF722A04234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A6CA-7A02-4960-8C6A-422D2482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4CB4-F51F-431E-9F39-AF722A04234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A6CA-7A02-4960-8C6A-422D2482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4CB4-F51F-431E-9F39-AF722A04234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A6CA-7A02-4960-8C6A-422D2482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4CB4-F51F-431E-9F39-AF722A04234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A6CA-7A02-4960-8C6A-422D2482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4CB4-F51F-431E-9F39-AF722A04234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A6CA-7A02-4960-8C6A-422D2482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04CB4-F51F-431E-9F39-AF722A04234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CA6CA-7A02-4960-8C6A-422D2482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Советские проекты транспортных подводных лодок для Арктики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(по материалам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ЦГАНТД</a:t>
            </a:r>
            <a:r>
              <a:rPr lang="ru-RU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14546" y="450057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М.А.Савинов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.и.н., научный сотрудник</a:t>
            </a:r>
          </a:p>
          <a:p>
            <a:pPr algn="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Военно-исторического центра СЗФО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929198"/>
            <a:ext cx="4040188" cy="63976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В.Ю.Визе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(1886–1954)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Содержимое 6" descr="0002657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42976" y="1142984"/>
            <a:ext cx="2517095" cy="35427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4929198"/>
            <a:ext cx="4041775" cy="63976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600" dirty="0" err="1" smtClean="0">
                <a:solidFill>
                  <a:schemeClr val="tx2"/>
                </a:solidFill>
              </a:rPr>
              <a:t>Ю.А.Шиманский</a:t>
            </a:r>
            <a:endParaRPr lang="ru-RU" sz="3600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 (1883–1962)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" name="Содержимое 9" descr="shimanski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357818" y="1214422"/>
            <a:ext cx="2861335" cy="35719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500042"/>
            <a:ext cx="8858280" cy="557216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u="sng" dirty="0" smtClean="0">
                <a:solidFill>
                  <a:schemeClr val="tx2"/>
                </a:solidFill>
              </a:rPr>
              <a:t>Организации, задействованные в разработке транспортной ПЛ в 1959–1960 гг.:</a:t>
            </a:r>
          </a:p>
          <a:p>
            <a:endParaRPr lang="ru-RU" sz="7000" b="1" dirty="0" smtClean="0">
              <a:solidFill>
                <a:schemeClr val="tx2"/>
              </a:solidFill>
            </a:endParaRPr>
          </a:p>
          <a:p>
            <a:endParaRPr lang="ru-RU" sz="7000" b="1" dirty="0" smtClean="0">
              <a:solidFill>
                <a:schemeClr val="tx2"/>
              </a:solidFill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ru-RU" sz="8000" b="1" dirty="0" smtClean="0">
                <a:solidFill>
                  <a:schemeClr val="tx2"/>
                </a:solidFill>
              </a:rPr>
              <a:t>ГУСМП – идея и формулирование задач 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ru-RU" sz="8000" b="1" dirty="0" smtClean="0">
                <a:solidFill>
                  <a:schemeClr val="tx2"/>
                </a:solidFill>
              </a:rPr>
              <a:t>СО АН СССР – </a:t>
            </a:r>
            <a:r>
              <a:rPr lang="ru-RU" sz="8000" b="1" dirty="0" smtClean="0">
                <a:solidFill>
                  <a:schemeClr val="tx2"/>
                </a:solidFill>
              </a:rPr>
              <a:t>идея</a:t>
            </a:r>
            <a:endParaRPr lang="ru-RU" sz="8000" b="1" dirty="0" smtClean="0">
              <a:solidFill>
                <a:schemeClr val="tx2"/>
              </a:solidFill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ru-RU" sz="8000" b="1" dirty="0" smtClean="0">
                <a:solidFill>
                  <a:schemeClr val="tx2"/>
                </a:solidFill>
              </a:rPr>
              <a:t>ААНИИ – предварительное </a:t>
            </a:r>
            <a:r>
              <a:rPr lang="ru-RU" sz="8000" b="1" dirty="0" err="1" smtClean="0">
                <a:solidFill>
                  <a:schemeClr val="tx2"/>
                </a:solidFill>
              </a:rPr>
              <a:t>техзадание</a:t>
            </a:r>
            <a:r>
              <a:rPr lang="ru-RU" sz="8000" b="1" dirty="0" smtClean="0">
                <a:solidFill>
                  <a:schemeClr val="tx2"/>
                </a:solidFill>
              </a:rPr>
              <a:t>, гидрологическая и гляциологическая информация  для КБ, экономические обоснования проекта, обсуждение проектов 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ru-RU" sz="8000" b="1" dirty="0" smtClean="0">
                <a:solidFill>
                  <a:schemeClr val="tx2"/>
                </a:solidFill>
              </a:rPr>
              <a:t>ЦНИИ-45 – разработка эскизного проекта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ru-RU" sz="8000" b="1" dirty="0" smtClean="0">
                <a:solidFill>
                  <a:schemeClr val="tx2"/>
                </a:solidFill>
              </a:rPr>
              <a:t>Николаевский кораблестроительный институт </a:t>
            </a:r>
            <a:r>
              <a:rPr lang="ru-RU" sz="8000" b="1" dirty="0" smtClean="0">
                <a:solidFill>
                  <a:schemeClr val="tx2"/>
                </a:solidFill>
              </a:rPr>
              <a:t>- разработка альтернативного </a:t>
            </a:r>
            <a:r>
              <a:rPr lang="ru-RU" sz="8000" b="1" dirty="0" smtClean="0">
                <a:solidFill>
                  <a:schemeClr val="tx2"/>
                </a:solidFill>
              </a:rPr>
              <a:t>проекта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ru-RU" sz="8000" b="1" dirty="0">
                <a:solidFill>
                  <a:schemeClr val="tx2"/>
                </a:solidFill>
              </a:rPr>
              <a:t> </a:t>
            </a:r>
            <a:r>
              <a:rPr lang="ru-RU" sz="8000" b="1" dirty="0" smtClean="0">
                <a:solidFill>
                  <a:schemeClr val="tx2"/>
                </a:solidFill>
              </a:rPr>
              <a:t>ЦКБ-57 – предварительная </a:t>
            </a:r>
            <a:r>
              <a:rPr lang="ru-RU" sz="8000" b="1" dirty="0" err="1" smtClean="0">
                <a:solidFill>
                  <a:schemeClr val="tx2"/>
                </a:solidFill>
              </a:rPr>
              <a:t>исследовательско</a:t>
            </a:r>
            <a:r>
              <a:rPr lang="ru-RU" sz="8000" b="1" dirty="0" smtClean="0">
                <a:solidFill>
                  <a:schemeClr val="tx2"/>
                </a:solidFill>
              </a:rPr>
              <a:t>-проектная проработка подлёдного танкера </a:t>
            </a:r>
            <a:endParaRPr lang="ru-RU" sz="8000" b="1" dirty="0" smtClean="0">
              <a:solidFill>
                <a:schemeClr val="tx2"/>
              </a:solidFill>
            </a:endParaRPr>
          </a:p>
          <a:p>
            <a:pPr lvl="1" algn="just">
              <a:lnSpc>
                <a:spcPct val="170000"/>
              </a:lnSpc>
            </a:pPr>
            <a:endParaRPr lang="ru-RU" sz="80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495926" y="5733256"/>
            <a:ext cx="4040188" cy="63976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Протокол совещания в ААНИИ по вопросам проектирования подводно-подлёдных транспортных  судов 25 октябр</a:t>
            </a:r>
            <a:r>
              <a:rPr lang="ru-RU" sz="1600" dirty="0" smtClean="0">
                <a:solidFill>
                  <a:schemeClr val="tx2"/>
                </a:solidFill>
              </a:rPr>
              <a:t>я 1959 г.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(ЦГАНТД. Ф. Р-369. Оп.15. Л. 2</a:t>
            </a:r>
            <a:r>
              <a:rPr lang="ru-RU" sz="1600" dirty="0" smtClean="0">
                <a:solidFill>
                  <a:schemeClr val="tx2"/>
                </a:solidFill>
              </a:rPr>
              <a:t>5</a:t>
            </a:r>
            <a:r>
              <a:rPr lang="ru-RU" sz="1600" dirty="0">
                <a:solidFill>
                  <a:schemeClr val="tx2"/>
                </a:solidFill>
              </a:rPr>
              <a:t>)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337290" cy="659704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36717" y="4307649"/>
            <a:ext cx="2425525" cy="61063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Д.Д. </a:t>
            </a:r>
            <a:r>
              <a:rPr lang="ru-RU" dirty="0" err="1" smtClean="0">
                <a:solidFill>
                  <a:schemeClr val="tx2"/>
                </a:solidFill>
              </a:rPr>
              <a:t>Максутов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10" name="Содержимое 9" descr="Максутов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920692" y="116632"/>
            <a:ext cx="2857573" cy="42148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28794" y="41433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2"/>
                </a:solidFill>
              </a:rPr>
              <a:t>Эскиз, сохранившийся в переписке 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1" name="Рисунок 10" descr="DSC0584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214422"/>
            <a:ext cx="7328129" cy="255880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928794" y="4786322"/>
            <a:ext cx="5486400" cy="8048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(ЦГАНТД. Ф. Р-369. Оп. 1-5. Д. 445. Л.20 об.)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72908" y="3789041"/>
            <a:ext cx="2597037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А.Ф. Трёшников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(1914–1991)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2952328" cy="3086106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761138" y="4428803"/>
            <a:ext cx="3808195" cy="20892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Письмо А.Ф. Трёшникова директору ЦНИИ-45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 Н.Н. Бабаеву от 20 февраля 1963 г. (ЦГАНТД. Ф. Р-369. Оп.15. Л. 115)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33" y="250570"/>
            <a:ext cx="4047540" cy="6243385"/>
          </a:xfrm>
        </p:spPr>
      </p:pic>
    </p:spTree>
    <p:extLst>
      <p:ext uri="{BB962C8B-B14F-4D97-AF65-F5344CB8AC3E}">
        <p14:creationId xmlns:p14="http://schemas.microsoft.com/office/powerpoint/2010/main" val="522516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173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Тема Office</vt:lpstr>
      <vt:lpstr>Советские проекты транспортных подводных лодок для Арктики  (по материалам ЦГАНТД) </vt:lpstr>
      <vt:lpstr>Презентация PowerPoint</vt:lpstr>
      <vt:lpstr>    </vt:lpstr>
      <vt:lpstr>Презентация PowerPoint</vt:lpstr>
      <vt:lpstr>Эскиз, сохранившийся в переписке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Марина</cp:lastModifiedBy>
  <cp:revision>54</cp:revision>
  <dcterms:created xsi:type="dcterms:W3CDTF">2018-04-23T09:27:08Z</dcterms:created>
  <dcterms:modified xsi:type="dcterms:W3CDTF">2018-04-28T04:10:11Z</dcterms:modified>
</cp:coreProperties>
</file>