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19" r:id="rId3"/>
    <p:sldId id="354" r:id="rId4"/>
    <p:sldId id="355" r:id="rId5"/>
    <p:sldId id="356" r:id="rId6"/>
    <p:sldId id="359" r:id="rId7"/>
    <p:sldId id="264" r:id="rId8"/>
    <p:sldId id="357" r:id="rId9"/>
    <p:sldId id="358" r:id="rId10"/>
    <p:sldId id="257" r:id="rId11"/>
    <p:sldId id="259" r:id="rId12"/>
    <p:sldId id="260" r:id="rId13"/>
    <p:sldId id="261" r:id="rId14"/>
    <p:sldId id="262" r:id="rId15"/>
    <p:sldId id="263" r:id="rId16"/>
    <p:sldId id="258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67" r:id="rId28"/>
    <p:sldId id="269" r:id="rId29"/>
    <p:sldId id="270" r:id="rId30"/>
    <p:sldId id="271" r:id="rId31"/>
    <p:sldId id="272" r:id="rId32"/>
    <p:sldId id="266" r:id="rId33"/>
    <p:sldId id="296" r:id="rId34"/>
    <p:sldId id="297" r:id="rId35"/>
    <p:sldId id="299" r:id="rId36"/>
    <p:sldId id="298" r:id="rId37"/>
    <p:sldId id="300" r:id="rId38"/>
    <p:sldId id="301" r:id="rId39"/>
    <p:sldId id="302" r:id="rId40"/>
    <p:sldId id="303" r:id="rId41"/>
    <p:sldId id="366" r:id="rId42"/>
    <p:sldId id="367" r:id="rId43"/>
    <p:sldId id="398" r:id="rId44"/>
    <p:sldId id="399" r:id="rId45"/>
    <p:sldId id="369" r:id="rId46"/>
    <p:sldId id="368" r:id="rId47"/>
    <p:sldId id="371" r:id="rId48"/>
    <p:sldId id="265" r:id="rId49"/>
    <p:sldId id="312" r:id="rId50"/>
    <p:sldId id="313" r:id="rId51"/>
    <p:sldId id="314" r:id="rId52"/>
    <p:sldId id="304" r:id="rId53"/>
    <p:sldId id="360" r:id="rId54"/>
    <p:sldId id="315" r:id="rId55"/>
    <p:sldId id="364" r:id="rId56"/>
    <p:sldId id="365" r:id="rId57"/>
    <p:sldId id="306" r:id="rId58"/>
    <p:sldId id="305" r:id="rId59"/>
    <p:sldId id="307" r:id="rId60"/>
    <p:sldId id="362" r:id="rId61"/>
    <p:sldId id="308" r:id="rId62"/>
    <p:sldId id="361" r:id="rId63"/>
    <p:sldId id="309" r:id="rId64"/>
    <p:sldId id="310" r:id="rId65"/>
    <p:sldId id="311" r:id="rId66"/>
    <p:sldId id="268" r:id="rId67"/>
    <p:sldId id="363" r:id="rId68"/>
    <p:sldId id="273" r:id="rId69"/>
    <p:sldId id="274" r:id="rId70"/>
    <p:sldId id="275" r:id="rId71"/>
    <p:sldId id="276" r:id="rId72"/>
    <p:sldId id="277" r:id="rId73"/>
    <p:sldId id="278" r:id="rId74"/>
    <p:sldId id="279" r:id="rId75"/>
    <p:sldId id="283" r:id="rId76"/>
    <p:sldId id="284" r:id="rId77"/>
    <p:sldId id="280" r:id="rId78"/>
    <p:sldId id="281" r:id="rId79"/>
    <p:sldId id="282" r:id="rId80"/>
    <p:sldId id="285" r:id="rId81"/>
    <p:sldId id="316" r:id="rId82"/>
    <p:sldId id="317" r:id="rId83"/>
    <p:sldId id="320" r:id="rId84"/>
    <p:sldId id="321" r:id="rId85"/>
    <p:sldId id="322" r:id="rId86"/>
    <p:sldId id="319" r:id="rId87"/>
    <p:sldId id="318" r:id="rId88"/>
    <p:sldId id="325" r:id="rId89"/>
    <p:sldId id="327" r:id="rId90"/>
    <p:sldId id="333" r:id="rId91"/>
    <p:sldId id="328" r:id="rId92"/>
    <p:sldId id="329" r:id="rId93"/>
    <p:sldId id="330" r:id="rId94"/>
    <p:sldId id="326" r:id="rId95"/>
    <p:sldId id="331" r:id="rId96"/>
    <p:sldId id="332" r:id="rId97"/>
    <p:sldId id="339" r:id="rId98"/>
    <p:sldId id="340" r:id="rId99"/>
    <p:sldId id="324" r:id="rId100"/>
    <p:sldId id="323" r:id="rId101"/>
    <p:sldId id="334" r:id="rId102"/>
    <p:sldId id="335" r:id="rId103"/>
    <p:sldId id="336" r:id="rId104"/>
    <p:sldId id="337" r:id="rId105"/>
    <p:sldId id="338" r:id="rId106"/>
    <p:sldId id="342" r:id="rId107"/>
    <p:sldId id="341" r:id="rId108"/>
    <p:sldId id="343" r:id="rId109"/>
    <p:sldId id="344" r:id="rId110"/>
    <p:sldId id="345" r:id="rId111"/>
    <p:sldId id="346" r:id="rId112"/>
    <p:sldId id="347" r:id="rId113"/>
    <p:sldId id="351" r:id="rId114"/>
    <p:sldId id="350" r:id="rId115"/>
    <p:sldId id="353" r:id="rId116"/>
    <p:sldId id="352" r:id="rId117"/>
    <p:sldId id="370" r:id="rId118"/>
    <p:sldId id="372" r:id="rId119"/>
    <p:sldId id="373" r:id="rId120"/>
    <p:sldId id="374" r:id="rId121"/>
    <p:sldId id="375" r:id="rId122"/>
    <p:sldId id="376" r:id="rId123"/>
    <p:sldId id="377" r:id="rId124"/>
    <p:sldId id="394" r:id="rId125"/>
    <p:sldId id="389" r:id="rId126"/>
    <p:sldId id="378" r:id="rId127"/>
    <p:sldId id="381" r:id="rId128"/>
    <p:sldId id="380" r:id="rId129"/>
    <p:sldId id="382" r:id="rId130"/>
    <p:sldId id="395" r:id="rId131"/>
    <p:sldId id="383" r:id="rId132"/>
    <p:sldId id="384" r:id="rId133"/>
    <p:sldId id="385" r:id="rId134"/>
    <p:sldId id="386" r:id="rId135"/>
    <p:sldId id="387" r:id="rId136"/>
    <p:sldId id="388" r:id="rId137"/>
    <p:sldId id="429" r:id="rId138"/>
    <p:sldId id="430" r:id="rId139"/>
    <p:sldId id="438" r:id="rId140"/>
    <p:sldId id="431" r:id="rId141"/>
    <p:sldId id="435" r:id="rId142"/>
    <p:sldId id="434" r:id="rId143"/>
    <p:sldId id="432" r:id="rId144"/>
    <p:sldId id="436" r:id="rId145"/>
    <p:sldId id="433" r:id="rId146"/>
    <p:sldId id="437" r:id="rId147"/>
    <p:sldId id="442" r:id="rId148"/>
    <p:sldId id="428" r:id="rId149"/>
    <p:sldId id="439" r:id="rId150"/>
    <p:sldId id="440" r:id="rId151"/>
    <p:sldId id="441" r:id="rId152"/>
    <p:sldId id="444" r:id="rId153"/>
    <p:sldId id="390" r:id="rId154"/>
    <p:sldId id="391" r:id="rId155"/>
    <p:sldId id="392" r:id="rId156"/>
    <p:sldId id="393" r:id="rId157"/>
    <p:sldId id="400" r:id="rId158"/>
    <p:sldId id="402" r:id="rId159"/>
    <p:sldId id="403" r:id="rId160"/>
    <p:sldId id="404" r:id="rId161"/>
    <p:sldId id="405" r:id="rId162"/>
    <p:sldId id="406" r:id="rId163"/>
    <p:sldId id="409" r:id="rId164"/>
    <p:sldId id="407" r:id="rId165"/>
    <p:sldId id="408" r:id="rId166"/>
    <p:sldId id="410" r:id="rId167"/>
    <p:sldId id="411" r:id="rId168"/>
    <p:sldId id="413" r:id="rId169"/>
    <p:sldId id="414" r:id="rId170"/>
    <p:sldId id="412" r:id="rId171"/>
    <p:sldId id="416" r:id="rId172"/>
    <p:sldId id="417" r:id="rId173"/>
    <p:sldId id="415" r:id="rId174"/>
    <p:sldId id="420" r:id="rId175"/>
    <p:sldId id="422" r:id="rId176"/>
    <p:sldId id="423" r:id="rId177"/>
    <p:sldId id="425" r:id="rId178"/>
    <p:sldId id="426" r:id="rId179"/>
    <p:sldId id="424" r:id="rId180"/>
    <p:sldId id="421" r:id="rId181"/>
    <p:sldId id="418" r:id="rId182"/>
    <p:sldId id="443" r:id="rId183"/>
    <p:sldId id="445" r:id="rId18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7"/>
  </p:normalViewPr>
  <p:slideViewPr>
    <p:cSldViewPr>
      <p:cViewPr varScale="1">
        <p:scale>
          <a:sx n="104" d="100"/>
          <a:sy n="104" d="100"/>
        </p:scale>
        <p:origin x="680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F9F5-F594-489C-84BE-01BD7CB4BF0F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7C78-E6F6-4DE8-B40B-6AC7D6F64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089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F9F5-F594-489C-84BE-01BD7CB4BF0F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7C78-E6F6-4DE8-B40B-6AC7D6F64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678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F9F5-F594-489C-84BE-01BD7CB4BF0F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7C78-E6F6-4DE8-B40B-6AC7D6F64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00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F9F5-F594-489C-84BE-01BD7CB4BF0F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7C78-E6F6-4DE8-B40B-6AC7D6F64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040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F9F5-F594-489C-84BE-01BD7CB4BF0F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7C78-E6F6-4DE8-B40B-6AC7D6F64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353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F9F5-F594-489C-84BE-01BD7CB4BF0F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7C78-E6F6-4DE8-B40B-6AC7D6F64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928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F9F5-F594-489C-84BE-01BD7CB4BF0F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7C78-E6F6-4DE8-B40B-6AC7D6F64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3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F9F5-F594-489C-84BE-01BD7CB4BF0F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7C78-E6F6-4DE8-B40B-6AC7D6F64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698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F9F5-F594-489C-84BE-01BD7CB4BF0F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7C78-E6F6-4DE8-B40B-6AC7D6F64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5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F9F5-F594-489C-84BE-01BD7CB4BF0F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7C78-E6F6-4DE8-B40B-6AC7D6F64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0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F9F5-F594-489C-84BE-01BD7CB4BF0F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7C78-E6F6-4DE8-B40B-6AC7D6F64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7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4F9F5-F594-489C-84BE-01BD7CB4BF0F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17C78-E6F6-4DE8-B40B-6AC7D6F64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18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0&#149;0%141&#129;1&#145;0%110%140%10_0%130%141&#128;0%140%141&#129;0%100%140%130%14_1&#130;0%180%150%B0" TargetMode="External"/><Relationship Id="rId2" Type="http://schemas.openxmlformats.org/officeDocument/2006/relationships/hyperlink" Target="http://ru.wikipedia.org/wiki/0%050%101&#131;1&#130;1&#129;0%100%180%19_1&#133;0%171&#129;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oolserver.org/~geohack/geohack.php?language=ru&amp;pagename=0%020%180%101&#129;0%18&amp;params=71.636836121111_N_128.86793334333_E_region:RU_scale:10000" TargetMode="External"/><Relationship Id="rId5" Type="http://schemas.openxmlformats.org/officeDocument/2006/relationships/hyperlink" Target="http://ru.wikipedia.org/wiki/0%050%101&#131;1&#130;0%181%8F" TargetMode="External"/><Relationship Id="rId4" Type="http://schemas.openxmlformats.org/officeDocument/2006/relationships/hyperlink" Target="http://ru.wikipedia.org/wiki/0&#145;1&#131;0%111&#131;0%131&#129;0%100%180%19_1&#131;0%111&#131;1&#129;_0%050%101&#131;1&#130;0%180%B8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Экспедиция </a:t>
            </a:r>
            <a:br>
              <a:rPr lang="ru-RU" dirty="0"/>
            </a:br>
            <a:r>
              <a:rPr lang="ru-RU" dirty="0"/>
              <a:t>«Арктика-территория открытий»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0658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77500" lnSpcReduction="20000"/>
          </a:bodyPr>
          <a:lstStyle/>
          <a:p>
            <a:r>
              <a:rPr lang="ru-RU" sz="4800" dirty="0"/>
              <a:t>Цели и задачи экспедиции:</a:t>
            </a:r>
          </a:p>
          <a:p>
            <a:r>
              <a:rPr lang="ru-RU" sz="4800" dirty="0"/>
              <a:t>1. Проведение историко-географический эксперимента.</a:t>
            </a:r>
          </a:p>
          <a:p>
            <a:endParaRPr lang="ru-RU" sz="4800" dirty="0"/>
          </a:p>
          <a:p>
            <a:r>
              <a:rPr lang="ru-RU" sz="4800" dirty="0"/>
              <a:t>1.1 Выяснить особенности  каботажного плавания на парусных, бескилевых судах в Море Лаптева, Восточно-Сибирском море, Чукотском море, Беринговом проливе и Беринговом море.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36238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err="1"/>
              <a:t>Буор</a:t>
            </a:r>
            <a:r>
              <a:rPr lang="ru-RU" sz="3600" dirty="0"/>
              <a:t> </a:t>
            </a:r>
            <a:r>
              <a:rPr lang="ru-RU" sz="3600" dirty="0" err="1"/>
              <a:t>Хайя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5948499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7597787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36171535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97125592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88058492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34074461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21732040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38084301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09208569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273635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1.2 В процессе экспериментальной реконструкции похода </a:t>
            </a:r>
            <a:r>
              <a:rPr lang="ru-RU" dirty="0" err="1"/>
              <a:t>С.Дежнева</a:t>
            </a:r>
            <a:r>
              <a:rPr lang="ru-RU" dirty="0"/>
              <a:t>  построить предположение  относительно  поморских методов морской навигации, в особенности поиска фарватера. Этот вопрос является практически не изученным, не смотря на его важность.  </a:t>
            </a:r>
          </a:p>
        </p:txBody>
      </p:sp>
    </p:spTree>
    <p:extLst>
      <p:ext uri="{BB962C8B-B14F-4D97-AF65-F5344CB8AC3E}">
        <p14:creationId xmlns:p14="http://schemas.microsoft.com/office/powerpoint/2010/main" val="57610783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93947886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2660081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Мыс </a:t>
            </a:r>
            <a:r>
              <a:rPr lang="ru-RU" dirty="0" err="1"/>
              <a:t>Шелагский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75120685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1022423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90550113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224" y="1600200"/>
            <a:ext cx="6789552" cy="4525963"/>
          </a:xfrm>
        </p:spPr>
      </p:pic>
    </p:spTree>
    <p:extLst>
      <p:ext uri="{BB962C8B-B14F-4D97-AF65-F5344CB8AC3E}">
        <p14:creationId xmlns:p14="http://schemas.microsoft.com/office/powerpoint/2010/main" val="181987272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947" y="1600200"/>
            <a:ext cx="6788106" cy="4525963"/>
          </a:xfrm>
        </p:spPr>
      </p:pic>
    </p:spTree>
    <p:extLst>
      <p:ext uri="{BB962C8B-B14F-4D97-AF65-F5344CB8AC3E}">
        <p14:creationId xmlns:p14="http://schemas.microsoft.com/office/powerpoint/2010/main" val="413592342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Мыс  Святой Нос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15714869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45884182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950132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1.3 Оценить трудности  связанные со снятием судна  с мели в Море Лаптевых, Восточно-Сибирском море. Экспериментально исследовать возможность </a:t>
            </a:r>
            <a:r>
              <a:rPr lang="ru-RU" dirty="0" err="1"/>
              <a:t>стаскивания</a:t>
            </a:r>
            <a:r>
              <a:rPr lang="ru-RU" dirty="0"/>
              <a:t> судна с мели  при помощи якоря.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911593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0753344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28106840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99344597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34105694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Мыс </a:t>
            </a:r>
            <a:r>
              <a:rPr lang="ru-RU" dirty="0" err="1"/>
              <a:t>Ванкорем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76029539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52006484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37077829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16603648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43430683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686778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1.4 Построить предположение относительно размеров </a:t>
            </a:r>
            <a:r>
              <a:rPr lang="ru-RU" dirty="0" err="1"/>
              <a:t>кочей</a:t>
            </a:r>
            <a:r>
              <a:rPr lang="ru-RU" dirty="0"/>
              <a:t>, которые использовались во время экспедиции </a:t>
            </a:r>
            <a:r>
              <a:rPr lang="ru-RU" dirty="0" err="1"/>
              <a:t>С.Дежнева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273777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1760911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4837570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97565835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84692141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49254999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7179359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90896619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Мыс Дежнева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54493146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26925262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886744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1.5  Исследовать судоходные качества </a:t>
            </a:r>
            <a:r>
              <a:rPr lang="ru-RU" dirty="0" err="1"/>
              <a:t>кочей</a:t>
            </a:r>
            <a:r>
              <a:rPr lang="ru-RU" dirty="0"/>
              <a:t> «Ап. Андрей» и «св. Николай» в условиях Северного Ледовитого и Тихого океанов.</a:t>
            </a:r>
          </a:p>
          <a:p>
            <a:r>
              <a:rPr lang="ru-RU" dirty="0"/>
              <a:t>       А. Мореходность.</a:t>
            </a:r>
          </a:p>
          <a:p>
            <a:r>
              <a:rPr lang="ru-RU" dirty="0"/>
              <a:t>       - всхожесть в волну;</a:t>
            </a:r>
          </a:p>
          <a:p>
            <a:r>
              <a:rPr lang="ru-RU" dirty="0"/>
              <a:t>       - </a:t>
            </a:r>
            <a:r>
              <a:rPr lang="ru-RU" dirty="0" err="1"/>
              <a:t>заливаемость</a:t>
            </a:r>
            <a:r>
              <a:rPr lang="ru-RU" dirty="0"/>
              <a:t>;</a:t>
            </a:r>
          </a:p>
          <a:p>
            <a:r>
              <a:rPr lang="ru-RU" dirty="0"/>
              <a:t>       - </a:t>
            </a:r>
            <a:r>
              <a:rPr lang="ru-RU" dirty="0" err="1"/>
              <a:t>забрызгивоемость</a:t>
            </a:r>
            <a:r>
              <a:rPr lang="ru-RU" dirty="0"/>
              <a:t>;</a:t>
            </a:r>
          </a:p>
          <a:p>
            <a:r>
              <a:rPr lang="ru-RU" dirty="0"/>
              <a:t>       - </a:t>
            </a:r>
            <a:r>
              <a:rPr lang="ru-RU" dirty="0" err="1"/>
              <a:t>ветрозащищенность</a:t>
            </a:r>
            <a:r>
              <a:rPr lang="ru-RU" dirty="0"/>
              <a:t>;</a:t>
            </a:r>
          </a:p>
          <a:p>
            <a:r>
              <a:rPr lang="ru-RU" dirty="0"/>
              <a:t>      Б. Остойчивость</a:t>
            </a:r>
          </a:p>
          <a:p>
            <a:r>
              <a:rPr lang="ru-RU" dirty="0"/>
              <a:t>      В. Валкость</a:t>
            </a:r>
          </a:p>
          <a:p>
            <a:r>
              <a:rPr lang="ru-RU" dirty="0"/>
              <a:t>      Г. Ходкость</a:t>
            </a:r>
          </a:p>
          <a:p>
            <a:r>
              <a:rPr lang="ru-RU" dirty="0"/>
              <a:t>      Д. Управляемость</a:t>
            </a:r>
          </a:p>
          <a:p>
            <a:r>
              <a:rPr lang="ru-RU" dirty="0"/>
              <a:t>    -поворотливость;</a:t>
            </a:r>
          </a:p>
          <a:p>
            <a:r>
              <a:rPr lang="ru-RU" dirty="0"/>
              <a:t>    - устойчивость на курсе;</a:t>
            </a:r>
          </a:p>
          <a:p>
            <a:r>
              <a:rPr lang="ru-RU" dirty="0"/>
              <a:t>    - управляемость при ветре;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      Е. Дрейф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359237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53495985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26296120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74761324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10451737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89852485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17074481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34562642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Мыс Дежнева</a:t>
            </a:r>
            <a:br>
              <a:rPr lang="ru-RU" dirty="0"/>
            </a:br>
            <a:r>
              <a:rPr lang="ru-RU" dirty="0"/>
              <a:t> </a:t>
            </a:r>
            <a:r>
              <a:rPr lang="ru-RU" dirty="0" err="1"/>
              <a:t>Наукан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21969450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12504718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116128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1.6 Исследование не линейных взаимодействий в системе «Человек (сознание-бессознательное-тело)  – Экипаж -  Культура – Судно – Окружающая среда» сопровождающихся возникновением условий способствующих благоприятному или неблагоприятному морского исходу путешествия.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869356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05431678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99178617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Эгвикинот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 err="1"/>
              <a:t>Чукотлаг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3255768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Эгвикинот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 Постройки </a:t>
            </a:r>
            <a:r>
              <a:rPr lang="ru-RU" dirty="0" err="1"/>
              <a:t>Чукотлага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63914221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10373021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89649791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друзья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23316593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59592208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02273711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825146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2. Исследование историко-культурной среды побережья Моря Лаптевых, Восточно-Сибирского моря, Чукотского моря, Берингова моря.</a:t>
            </a:r>
          </a:p>
          <a:p>
            <a:r>
              <a:rPr lang="ru-RU" dirty="0"/>
              <a:t> 3. Исследование этно-культурной среды Российской Арктики.</a:t>
            </a:r>
          </a:p>
          <a:p>
            <a:r>
              <a:rPr lang="ru-RU" dirty="0"/>
              <a:t> 4. Исследования электронного контента гидросферы в Арктическом регионе Восточной Сибири.  Продолжение программы «Плеск Вечности».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947353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56983544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09098916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18457182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6815489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88402184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75070793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56665825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30226649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34629708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057334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00728785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8504736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9224828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43084092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59016068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74496586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83930432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68316215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60098871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70510511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096818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675487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76066037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68734652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81282"/>
            <a:ext cx="8229600" cy="4363798"/>
          </a:xfrm>
        </p:spPr>
      </p:pic>
    </p:spTree>
    <p:extLst>
      <p:ext uri="{BB962C8B-B14F-4D97-AF65-F5344CB8AC3E}">
        <p14:creationId xmlns:p14="http://schemas.microsoft.com/office/powerpoint/2010/main" val="1985421291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346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548483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335" y="1600200"/>
            <a:ext cx="6783329" cy="4525963"/>
          </a:xfrm>
        </p:spPr>
      </p:pic>
    </p:spTree>
    <p:extLst>
      <p:ext uri="{BB962C8B-B14F-4D97-AF65-F5344CB8AC3E}">
        <p14:creationId xmlns:p14="http://schemas.microsoft.com/office/powerpoint/2010/main" val="2318871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65502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275282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Дом Купчихи Громовой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73866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493929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63393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900706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986772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 err="1"/>
              <a:t>Булунский</a:t>
            </a:r>
            <a:r>
              <a:rPr lang="ru-RU" dirty="0"/>
              <a:t>  улус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Булунский</a:t>
            </a:r>
            <a:r>
              <a:rPr lang="ru-RU" dirty="0"/>
              <a:t> улус относится к северо-западной группе улусов Республики Саха (Якутия). Он расположен между 1290 и 1330 восточной долготы и 690 и 740 северной широты в низовьях рек Лена, </a:t>
            </a:r>
            <a:r>
              <a:rPr lang="ru-RU" dirty="0" err="1"/>
              <a:t>Оленёк</a:t>
            </a:r>
            <a:r>
              <a:rPr lang="ru-RU" dirty="0"/>
              <a:t> и Омолой, занимает территорию площадью в 225 </a:t>
            </a:r>
            <a:r>
              <a:rPr lang="ru-RU" dirty="0" err="1"/>
              <a:t>тыс.кв.км</a:t>
            </a:r>
            <a:r>
              <a:rPr lang="ru-RU" dirty="0"/>
              <a:t>. 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981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Булунский</a:t>
            </a:r>
            <a:r>
              <a:rPr lang="ru-RU" dirty="0"/>
              <a:t> улус как административно-хозяйственная единица образован 10 декабря 1930 года  В улусе (районе) 9 наслегов (сёл). Муниципальное образование включает 7 муниципальных сельских поселений. Административный центр — поселок Тикси</a:t>
            </a:r>
          </a:p>
        </p:txBody>
      </p:sp>
    </p:spTree>
    <p:extLst>
      <p:ext uri="{BB962C8B-B14F-4D97-AF65-F5344CB8AC3E}">
        <p14:creationId xmlns:p14="http://schemas.microsoft.com/office/powerpoint/2010/main" val="1656302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 улусе сохранились по меньшей мере  10 исторических памятников, связанных с историей освоения Севера (памятник  Великой северной экспедиции, Русской полярной, Де-Лонга, Гидрографической экспедиции Северного Ледовитого океана, </a:t>
            </a:r>
            <a:r>
              <a:rPr lang="ru-RU" dirty="0" err="1"/>
              <a:t>Главсевморпути</a:t>
            </a:r>
            <a:r>
              <a:rPr lang="ru-RU" dirty="0"/>
              <a:t> и др.)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0039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091875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Памятники, связанные с историей развития техники и транспорта (старинные суда, самолеты, трактора, локомобили и т.п.) Кроме известных в наслегах раритетов, есть сведения о лежащих в горах </a:t>
            </a:r>
            <a:r>
              <a:rPr lang="ru-RU" dirty="0" err="1"/>
              <a:t>Верхоянья</a:t>
            </a:r>
            <a:r>
              <a:rPr lang="ru-RU" dirty="0"/>
              <a:t> военных самолетов (</a:t>
            </a:r>
            <a:r>
              <a:rPr lang="ru-RU" dirty="0" err="1"/>
              <a:t>Аэрокобра</a:t>
            </a:r>
            <a:r>
              <a:rPr lang="ru-RU" dirty="0"/>
              <a:t> и др.), которые перегонялись через фронт с Аляски через всю Сибирь по ленд-лизу.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9655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Мемориальные памятники, могилы жертв революции, войны, сталинских репрессий, старинные могилы и т.п. В период сталинской эпохи население района составляло более 120 тысяч человек, кладбища и могилы погибших ссыльнопоселенцев – литовцев, финнов, якутов – </a:t>
            </a:r>
            <a:r>
              <a:rPr lang="ru-RU" dirty="0" err="1"/>
              <a:t>чурапчинцев</a:t>
            </a:r>
            <a:r>
              <a:rPr lang="ru-RU" dirty="0"/>
              <a:t>, составляют категорию памятников.</a:t>
            </a:r>
          </a:p>
          <a:p>
            <a:pPr algn="just"/>
            <a:r>
              <a:rPr lang="ru-RU" dirty="0"/>
              <a:t>Старинные дома, связанные с определенными этапами истории, бытовые и хозяйственные постройки, имеющие историческое и этнографические значение, постоянные и сезонные жилища народов Севера.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4434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19256" cy="274042"/>
          </a:xfrm>
        </p:spPr>
        <p:txBody>
          <a:bodyPr>
            <a:noAutofit/>
          </a:bodyPr>
          <a:lstStyle/>
          <a:p>
            <a:r>
              <a:rPr lang="ru-RU" sz="1800" dirty="0"/>
              <a:t>Памятники </a:t>
            </a:r>
            <a:r>
              <a:rPr lang="ru-RU" sz="1800" dirty="0" err="1"/>
              <a:t>Булунского</a:t>
            </a:r>
            <a:r>
              <a:rPr lang="ru-RU" sz="1800" dirty="0"/>
              <a:t> улуса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ru-RU" sz="7200" dirty="0"/>
              <a:t> Памятник П. </a:t>
            </a:r>
            <a:r>
              <a:rPr lang="ru-RU" sz="7200" dirty="0" err="1"/>
              <a:t>Лассинусу</a:t>
            </a:r>
            <a:r>
              <a:rPr lang="ru-RU" sz="7200" dirty="0"/>
              <a:t> (мыс </a:t>
            </a:r>
            <a:r>
              <a:rPr lang="ru-RU" sz="7200" dirty="0" err="1"/>
              <a:t>Оркюле</a:t>
            </a:r>
            <a:r>
              <a:rPr lang="ru-RU" sz="7200" dirty="0"/>
              <a:t>) не охраняется</a:t>
            </a:r>
          </a:p>
          <a:p>
            <a:pPr lvl="0"/>
            <a:r>
              <a:rPr lang="ru-RU" sz="7200" dirty="0"/>
              <a:t>Памятник М.Н. </a:t>
            </a:r>
            <a:r>
              <a:rPr lang="ru-RU" sz="7200" dirty="0" err="1"/>
              <a:t>Брусневу</a:t>
            </a:r>
            <a:r>
              <a:rPr lang="ru-RU" sz="7200" dirty="0"/>
              <a:t> (остров </a:t>
            </a:r>
            <a:r>
              <a:rPr lang="ru-RU" sz="7200" dirty="0" err="1"/>
              <a:t>Бруснева</a:t>
            </a:r>
            <a:r>
              <a:rPr lang="ru-RU" sz="7200" dirty="0"/>
              <a:t>)  охраняется</a:t>
            </a:r>
          </a:p>
          <a:p>
            <a:pPr lvl="0"/>
            <a:r>
              <a:rPr lang="ru-RU" sz="7200" dirty="0"/>
              <a:t>Церковь (село </a:t>
            </a:r>
            <a:r>
              <a:rPr lang="ru-RU" sz="7200" dirty="0" err="1"/>
              <a:t>Сиктях</a:t>
            </a:r>
            <a:r>
              <a:rPr lang="ru-RU" sz="7200" dirty="0"/>
              <a:t>) сейчас в ней находится клуб не охраняется</a:t>
            </a:r>
          </a:p>
          <a:p>
            <a:pPr lvl="0"/>
            <a:r>
              <a:rPr lang="ru-RU" sz="7200" dirty="0"/>
              <a:t>Самолет на склоне </a:t>
            </a:r>
            <a:r>
              <a:rPr lang="ru-RU" sz="7200" dirty="0" err="1"/>
              <a:t>г.Куорат</a:t>
            </a:r>
            <a:r>
              <a:rPr lang="ru-RU" sz="7200" dirty="0"/>
              <a:t>-Хая (близ села </a:t>
            </a:r>
            <a:r>
              <a:rPr lang="ru-RU" sz="7200" dirty="0" err="1"/>
              <a:t>Чекуровка</a:t>
            </a:r>
            <a:r>
              <a:rPr lang="ru-RU" sz="7200" dirty="0"/>
              <a:t>)</a:t>
            </a:r>
          </a:p>
          <a:p>
            <a:pPr lvl="0"/>
            <a:r>
              <a:rPr lang="ru-RU" sz="7200" dirty="0"/>
              <a:t>Могила Т.В. Прончищевых (</a:t>
            </a:r>
            <a:r>
              <a:rPr lang="ru-RU" sz="7200" dirty="0" err="1"/>
              <a:t>с.Усть</a:t>
            </a:r>
            <a:r>
              <a:rPr lang="ru-RU" sz="7200" dirty="0"/>
              <a:t>-Оленек) – «крест </a:t>
            </a:r>
            <a:r>
              <a:rPr lang="ru-RU" sz="7200" dirty="0" err="1"/>
              <a:t>Чекановского</a:t>
            </a:r>
            <a:r>
              <a:rPr lang="ru-RU" sz="7200" dirty="0"/>
              <a:t>» охраняется</a:t>
            </a:r>
          </a:p>
          <a:p>
            <a:pPr lvl="0"/>
            <a:r>
              <a:rPr lang="ru-RU" sz="7200" dirty="0"/>
              <a:t>Могила Якова Санникова и Т. Носова (</a:t>
            </a:r>
            <a:r>
              <a:rPr lang="ru-RU" sz="7200" dirty="0" err="1"/>
              <a:t>с.Булун</a:t>
            </a:r>
            <a:r>
              <a:rPr lang="ru-RU" sz="7200" dirty="0"/>
              <a:t>) охраняется</a:t>
            </a:r>
          </a:p>
          <a:p>
            <a:pPr lvl="0"/>
            <a:r>
              <a:rPr lang="ru-RU" sz="7200" dirty="0"/>
              <a:t>Мемориальная доска памяти </a:t>
            </a:r>
            <a:r>
              <a:rPr lang="ru-RU" sz="7200" dirty="0" err="1"/>
              <a:t>Толля</a:t>
            </a:r>
            <a:r>
              <a:rPr lang="ru-RU" sz="7200" dirty="0"/>
              <a:t> (полярная станция Котельный) не охраняется</a:t>
            </a:r>
          </a:p>
          <a:p>
            <a:pPr lvl="0"/>
            <a:r>
              <a:rPr lang="ru-RU" sz="7200" dirty="0"/>
              <a:t>Зимовье Е. </a:t>
            </a:r>
            <a:r>
              <a:rPr lang="ru-RU" sz="7200" dirty="0" err="1"/>
              <a:t>Молочушина</a:t>
            </a:r>
            <a:r>
              <a:rPr lang="ru-RU" sz="7200" dirty="0"/>
              <a:t> (</a:t>
            </a:r>
            <a:r>
              <a:rPr lang="ru-RU" sz="7200" dirty="0" err="1"/>
              <a:t>о.Муостах</a:t>
            </a:r>
            <a:r>
              <a:rPr lang="ru-RU" sz="7200" dirty="0"/>
              <a:t>) не охраняется</a:t>
            </a:r>
          </a:p>
          <a:p>
            <a:pPr lvl="0"/>
            <a:r>
              <a:rPr lang="ru-RU" sz="7200" dirty="0"/>
              <a:t>Кладбище ссыльных литовцев и финнов (поселок Тит-Ары, </a:t>
            </a:r>
            <a:r>
              <a:rPr lang="ru-RU" sz="7200" dirty="0" err="1"/>
              <a:t>Тумат</a:t>
            </a:r>
            <a:r>
              <a:rPr lang="ru-RU" sz="7200" dirty="0"/>
              <a:t>, </a:t>
            </a:r>
            <a:r>
              <a:rPr lang="ru-RU" sz="7200" dirty="0" err="1"/>
              <a:t>Трофимовск</a:t>
            </a:r>
            <a:r>
              <a:rPr lang="ru-RU" sz="7200" dirty="0"/>
              <a:t>, Быковский, остров Могильный) не охраняется</a:t>
            </a:r>
          </a:p>
          <a:p>
            <a:pPr lvl="0"/>
            <a:r>
              <a:rPr lang="ru-RU" sz="7200" dirty="0"/>
              <a:t>Памятник погибших красногвардейцев (</a:t>
            </a:r>
            <a:r>
              <a:rPr lang="ru-RU" sz="7200" dirty="0" err="1"/>
              <a:t>с.Кюсюр</a:t>
            </a:r>
            <a:r>
              <a:rPr lang="ru-RU" sz="7200" dirty="0"/>
              <a:t>) не охраняется</a:t>
            </a:r>
          </a:p>
          <a:p>
            <a:pPr lvl="0"/>
            <a:r>
              <a:rPr lang="ru-RU" sz="7200" dirty="0"/>
              <a:t>Археологические стоянки (</a:t>
            </a:r>
            <a:r>
              <a:rPr lang="ru-RU" sz="7200" dirty="0" err="1"/>
              <a:t>Чекуровка</a:t>
            </a:r>
            <a:r>
              <a:rPr lang="ru-RU" sz="7200" dirty="0"/>
              <a:t> </a:t>
            </a:r>
            <a:r>
              <a:rPr lang="ru-RU" sz="7200" dirty="0" err="1"/>
              <a:t>Усть</a:t>
            </a:r>
            <a:r>
              <a:rPr lang="ru-RU" sz="7200" dirty="0"/>
              <a:t>-Оленек, </a:t>
            </a:r>
            <a:r>
              <a:rPr lang="ru-RU" sz="7200" dirty="0" err="1"/>
              <a:t>Сиктях</a:t>
            </a:r>
            <a:r>
              <a:rPr lang="ru-RU" sz="7200" dirty="0"/>
              <a:t>, </a:t>
            </a:r>
            <a:r>
              <a:rPr lang="ru-RU" sz="7200" dirty="0" err="1"/>
              <a:t>Хайыргас</a:t>
            </a:r>
            <a:r>
              <a:rPr lang="ru-RU" sz="7200" dirty="0"/>
              <a:t>, остров Жохова)</a:t>
            </a:r>
          </a:p>
          <a:p>
            <a:r>
              <a:rPr lang="ru-RU" sz="7200" dirty="0"/>
              <a:t> </a:t>
            </a:r>
          </a:p>
          <a:p>
            <a:pPr lvl="0"/>
            <a:r>
              <a:rPr lang="ru-RU" sz="7200" dirty="0"/>
              <a:t>Кладбище кораблей (бухта Тикси, остров </a:t>
            </a:r>
            <a:r>
              <a:rPr lang="ru-RU" sz="7200" dirty="0" err="1"/>
              <a:t>Бруснева</a:t>
            </a:r>
            <a:r>
              <a:rPr lang="ru-RU" sz="7200" dirty="0"/>
              <a:t>) не охраняется</a:t>
            </a:r>
          </a:p>
          <a:p>
            <a:pPr lvl="0"/>
            <a:r>
              <a:rPr lang="ru-RU" sz="7200" dirty="0"/>
              <a:t>Угольные шахты (</a:t>
            </a:r>
            <a:r>
              <a:rPr lang="ru-RU" sz="7200" dirty="0" err="1"/>
              <a:t>Таймылыр</a:t>
            </a:r>
            <a:r>
              <a:rPr lang="ru-RU" sz="7200" dirty="0"/>
              <a:t>, </a:t>
            </a:r>
            <a:r>
              <a:rPr lang="ru-RU" sz="7200" dirty="0" err="1"/>
              <a:t>Сого</a:t>
            </a:r>
            <a:r>
              <a:rPr lang="ru-RU" sz="7200" dirty="0"/>
              <a:t>) не охраняется</a:t>
            </a:r>
          </a:p>
          <a:p>
            <a:pPr lvl="0"/>
            <a:r>
              <a:rPr lang="ru-RU" sz="7200" dirty="0"/>
              <a:t>Старые баржи (залив </a:t>
            </a:r>
            <a:r>
              <a:rPr lang="ru-RU" sz="7200" dirty="0" err="1"/>
              <a:t>Булукан</a:t>
            </a:r>
            <a:r>
              <a:rPr lang="ru-RU" sz="7200" dirty="0"/>
              <a:t>) не охраняется</a:t>
            </a:r>
          </a:p>
          <a:p>
            <a:r>
              <a:rPr lang="ru-RU" sz="7200" dirty="0"/>
              <a:t>Нефтеперерабатывающий завод «Богхед» (у залива </a:t>
            </a:r>
            <a:r>
              <a:rPr lang="ru-RU" sz="7200" dirty="0" err="1"/>
              <a:t>Булукан</a:t>
            </a:r>
            <a:r>
              <a:rPr lang="ru-RU" sz="7200" dirty="0"/>
              <a:t>) не охраняется</a:t>
            </a:r>
            <a:r>
              <a:rPr lang="ru-RU" sz="1800" dirty="0"/>
              <a:t> </a:t>
            </a:r>
          </a:p>
          <a:p>
            <a:r>
              <a:rPr lang="ru-RU" sz="6400" dirty="0"/>
              <a:t>Локомобиль, обстановочный катер (шхуна) </a:t>
            </a:r>
            <a:r>
              <a:rPr lang="ru-RU" sz="6400" dirty="0" err="1"/>
              <a:t>п.Быковский</a:t>
            </a:r>
            <a:r>
              <a:rPr lang="ru-RU" sz="6400" dirty="0"/>
              <a:t>)</a:t>
            </a:r>
          </a:p>
          <a:p>
            <a:r>
              <a:rPr lang="ru-RU" sz="6400" dirty="0"/>
              <a:t>Музей в </a:t>
            </a:r>
            <a:r>
              <a:rPr lang="ru-RU" sz="6400" dirty="0" err="1"/>
              <a:t>п.Тикси</a:t>
            </a:r>
            <a:endParaRPr lang="ru-RU" sz="6400" dirty="0"/>
          </a:p>
          <a:p>
            <a:pPr lvl="0"/>
            <a:endParaRPr lang="ru-RU" sz="7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9732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pPr lvl="0"/>
            <a:r>
              <a:rPr lang="ru-RU" sz="4000" dirty="0"/>
              <a:t>Могила Якова Санникова (</a:t>
            </a:r>
            <a:r>
              <a:rPr lang="ru-RU" sz="4000" dirty="0" err="1"/>
              <a:t>с.Булун</a:t>
            </a:r>
            <a:r>
              <a:rPr lang="ru-RU" sz="4000" dirty="0"/>
              <a:t>) охраняется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934" y="1600200"/>
            <a:ext cx="4916132" cy="4525963"/>
          </a:xfrm>
        </p:spPr>
      </p:pic>
    </p:spTree>
    <p:extLst>
      <p:ext uri="{BB962C8B-B14F-4D97-AF65-F5344CB8AC3E}">
        <p14:creationId xmlns:p14="http://schemas.microsoft.com/office/powerpoint/2010/main" val="2461840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3600" dirty="0"/>
              <a:t>Могила  Т. Носова (</a:t>
            </a:r>
            <a:r>
              <a:rPr lang="ru-RU" sz="3600" dirty="0" err="1"/>
              <a:t>с.Булун</a:t>
            </a:r>
            <a:r>
              <a:rPr lang="ru-RU" sz="3600" dirty="0"/>
              <a:t>) охраняется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946" y="1600200"/>
            <a:ext cx="4376107" cy="4525963"/>
          </a:xfrm>
        </p:spPr>
      </p:pic>
    </p:spTree>
    <p:extLst>
      <p:ext uri="{BB962C8B-B14F-4D97-AF65-F5344CB8AC3E}">
        <p14:creationId xmlns:p14="http://schemas.microsoft.com/office/powerpoint/2010/main" val="1902922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err="1"/>
              <a:t>Сиктях</a:t>
            </a:r>
            <a:r>
              <a:rPr lang="ru-RU" sz="3600" dirty="0"/>
              <a:t>. Церковь </a:t>
            </a:r>
            <a:r>
              <a:rPr lang="en-US" sz="3600" dirty="0"/>
              <a:t>XVIII </a:t>
            </a:r>
            <a:r>
              <a:rPr lang="ru-RU" sz="3600" dirty="0"/>
              <a:t>в. (не охраняется)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27412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err="1"/>
              <a:t>Сиктях</a:t>
            </a:r>
            <a:r>
              <a:rPr lang="ru-RU" sz="3600" dirty="0"/>
              <a:t>. Церковь </a:t>
            </a:r>
            <a:r>
              <a:rPr lang="en-US" sz="3600" dirty="0"/>
              <a:t>XVIII </a:t>
            </a:r>
            <a:r>
              <a:rPr lang="ru-RU" sz="3600" dirty="0"/>
              <a:t>в</a:t>
            </a:r>
            <a:r>
              <a:rPr lang="ru-RU" sz="2800" dirty="0"/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14223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err="1"/>
              <a:t>п.Быковский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50483"/>
            <a:ext cx="8229600" cy="4425397"/>
          </a:xfrm>
        </p:spPr>
      </p:pic>
    </p:spTree>
    <p:extLst>
      <p:ext uri="{BB962C8B-B14F-4D97-AF65-F5344CB8AC3E}">
        <p14:creationId xmlns:p14="http://schemas.microsoft.com/office/powerpoint/2010/main" val="32502782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Быковский. Кладбище. (не </a:t>
            </a:r>
            <a:r>
              <a:rPr lang="ru-RU" sz="3600" dirty="0" err="1"/>
              <a:t>храняется</a:t>
            </a:r>
            <a:r>
              <a:rPr lang="ru-RU" sz="3600" dirty="0"/>
              <a:t>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88" y="1600200"/>
            <a:ext cx="7100023" cy="4525963"/>
          </a:xfrm>
        </p:spPr>
      </p:pic>
    </p:spTree>
    <p:extLst>
      <p:ext uri="{BB962C8B-B14F-4D97-AF65-F5344CB8AC3E}">
        <p14:creationId xmlns:p14="http://schemas.microsoft.com/office/powerpoint/2010/main" val="157116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Быковский. Частный музей.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910" y="1600200"/>
            <a:ext cx="6378180" cy="4525963"/>
          </a:xfrm>
        </p:spPr>
      </p:pic>
    </p:spTree>
    <p:extLst>
      <p:ext uri="{BB962C8B-B14F-4D97-AF65-F5344CB8AC3E}">
        <p14:creationId xmlns:p14="http://schemas.microsoft.com/office/powerpoint/2010/main" val="3707412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006369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п. Быковский. Частный музей.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964526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Мыс Шмидта. Памятник Джеймсу Куку.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5626414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4770772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0804203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2161623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Мыс Шмидта. Памятник </a:t>
            </a:r>
            <a:r>
              <a:rPr lang="ru-RU" dirty="0" err="1"/>
              <a:t>Э.Норденшельду</a:t>
            </a:r>
            <a:r>
              <a:rPr lang="ru-RU" dirty="0"/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992881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5834989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0996223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Autofit/>
          </a:bodyPr>
          <a:lstStyle/>
          <a:p>
            <a:r>
              <a:rPr lang="ru-RU" sz="2400" dirty="0"/>
              <a:t>Поселок Тикси Поселок Тикси является административным центром </a:t>
            </a:r>
            <a:r>
              <a:rPr lang="ru-RU" sz="2400" dirty="0" err="1"/>
              <a:t>Булунского</a:t>
            </a:r>
            <a:r>
              <a:rPr lang="ru-RU" sz="2400" dirty="0"/>
              <a:t>  улуса, Республика Саха (Якутия).</a:t>
            </a:r>
            <a:r>
              <a:rPr lang="ru-RU" sz="2400" b="1" dirty="0"/>
              <a:t>  </a:t>
            </a:r>
            <a:r>
              <a:rPr lang="ru-RU" sz="2400" dirty="0" err="1"/>
              <a:t>Ти́кси</a:t>
            </a:r>
            <a:r>
              <a:rPr lang="ru-RU" sz="2400" dirty="0"/>
              <a:t> (</a:t>
            </a:r>
            <a:r>
              <a:rPr lang="ru-RU" sz="2400" dirty="0">
                <a:hlinkClick r:id="rId2"/>
              </a:rPr>
              <a:t>якут. </a:t>
            </a:r>
            <a:r>
              <a:rPr lang="ru-RU" sz="2400" i="1" dirty="0" err="1">
                <a:hlinkClick r:id="rId2"/>
              </a:rPr>
              <a:t>Тиксии</a:t>
            </a:r>
            <a:r>
              <a:rPr lang="ru-RU" sz="2400" dirty="0">
                <a:hlinkClick r:id="rId2"/>
              </a:rPr>
              <a:t>)—</a:t>
            </a:r>
            <a:r>
              <a:rPr lang="ru-RU" sz="2400" dirty="0">
                <a:hlinkClick r:id="rId3"/>
              </a:rPr>
              <a:t>посёлок городского типа, центр </a:t>
            </a:r>
            <a:r>
              <a:rPr lang="ru-RU" sz="2400" dirty="0" err="1">
                <a:hlinkClick r:id="rId4"/>
              </a:rPr>
              <a:t>Булунского</a:t>
            </a:r>
            <a:r>
              <a:rPr lang="ru-RU" sz="2400" dirty="0">
                <a:hlinkClick r:id="rId4"/>
              </a:rPr>
              <a:t> улуса Республики Саха (</a:t>
            </a:r>
            <a:r>
              <a:rPr lang="ru-RU" sz="2400" dirty="0">
                <a:hlinkClick r:id="rId5"/>
              </a:rPr>
              <a:t>Якутия).</a:t>
            </a:r>
            <a:endParaRPr lang="ru-RU" sz="2400" dirty="0"/>
          </a:p>
          <a:p>
            <a:r>
              <a:rPr lang="ru-RU" sz="2400" dirty="0">
                <a:hlinkClick r:id="rId6"/>
              </a:rPr>
              <a:t>71°38′12.61″ с. ш.128°52′04.56″ в. д. </a:t>
            </a:r>
            <a:endParaRPr lang="ru-RU" sz="2400" dirty="0"/>
          </a:p>
          <a:p>
            <a:r>
              <a:rPr lang="ru-RU" sz="2400" dirty="0"/>
              <a:t>Находится на м. </a:t>
            </a:r>
            <a:r>
              <a:rPr lang="ru-RU" sz="2400" dirty="0" err="1"/>
              <a:t>Булукан</a:t>
            </a:r>
            <a:r>
              <a:rPr lang="ru-RU" sz="2400" dirty="0"/>
              <a:t>, в заливе </a:t>
            </a:r>
            <a:r>
              <a:rPr lang="ru-RU" sz="2400" dirty="0" err="1"/>
              <a:t>Булункан</a:t>
            </a:r>
            <a:r>
              <a:rPr lang="ru-RU" sz="2400" dirty="0"/>
              <a:t> Моря Лаптевых.</a:t>
            </a:r>
          </a:p>
          <a:p>
            <a:r>
              <a:rPr lang="ru-RU" sz="2400" dirty="0"/>
              <a:t>Тикси расположен на южном берегу залива </a:t>
            </a:r>
            <a:r>
              <a:rPr lang="ru-RU" sz="2400" dirty="0" err="1"/>
              <a:t>Буор</a:t>
            </a:r>
            <a:r>
              <a:rPr lang="ru-RU" sz="2400" dirty="0"/>
              <a:t>-Хая. Длинна залива 21 км., ширина у входа в нее 17 км. Наибольшая глубина 11-12 м. Бухта покрыта льдом со второй декады октября по вторую декаду июля. Лед никогда полностью не выносит из бухты. </a:t>
            </a:r>
          </a:p>
        </p:txBody>
      </p:sp>
    </p:spTree>
    <p:extLst>
      <p:ext uri="{BB962C8B-B14F-4D97-AF65-F5344CB8AC3E}">
        <p14:creationId xmlns:p14="http://schemas.microsoft.com/office/powerpoint/2010/main" val="38237338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Тикси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376884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063" y="1600200"/>
            <a:ext cx="6759874" cy="4525963"/>
          </a:xfrm>
        </p:spPr>
      </p:pic>
    </p:spTree>
    <p:extLst>
      <p:ext uri="{BB962C8B-B14F-4D97-AF65-F5344CB8AC3E}">
        <p14:creationId xmlns:p14="http://schemas.microsoft.com/office/powerpoint/2010/main" val="28347047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Тикси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6896124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Тикси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931669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Тикси. Порт.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034343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299608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5" y="1628800"/>
            <a:ext cx="6536626" cy="4104455"/>
          </a:xfrm>
        </p:spPr>
      </p:pic>
    </p:spTree>
    <p:extLst>
      <p:ext uri="{BB962C8B-B14F-4D97-AF65-F5344CB8AC3E}">
        <p14:creationId xmlns:p14="http://schemas.microsoft.com/office/powerpoint/2010/main" val="14299996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808" y="1600200"/>
            <a:ext cx="2930384" cy="4525963"/>
          </a:xfrm>
        </p:spPr>
      </p:pic>
    </p:spTree>
    <p:extLst>
      <p:ext uri="{BB962C8B-B14F-4D97-AF65-F5344CB8AC3E}">
        <p14:creationId xmlns:p14="http://schemas.microsoft.com/office/powerpoint/2010/main" val="1608320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117" y="1600200"/>
            <a:ext cx="2881765" cy="4525963"/>
          </a:xfrm>
        </p:spPr>
      </p:pic>
    </p:spTree>
    <p:extLst>
      <p:ext uri="{BB962C8B-B14F-4D97-AF65-F5344CB8AC3E}">
        <p14:creationId xmlns:p14="http://schemas.microsoft.com/office/powerpoint/2010/main" val="23474993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Станция по переработке богхеда. </a:t>
            </a:r>
            <a:br>
              <a:rPr lang="ru-RU" sz="4000" dirty="0"/>
            </a:br>
            <a:r>
              <a:rPr lang="ru-RU" sz="4000" dirty="0"/>
              <a:t>Не охраняется</a:t>
            </a:r>
            <a:br>
              <a:rPr lang="ru-RU" sz="4000" dirty="0"/>
            </a:br>
            <a:r>
              <a:rPr lang="ru-RU" sz="4000" dirty="0"/>
              <a:t> Вид с запада на восток</a:t>
            </a:r>
            <a:r>
              <a:rPr lang="ru-RU" dirty="0"/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341" y="2132856"/>
            <a:ext cx="5933971" cy="3888432"/>
          </a:xfrm>
        </p:spPr>
      </p:pic>
    </p:spTree>
    <p:extLst>
      <p:ext uri="{BB962C8B-B14F-4D97-AF65-F5344CB8AC3E}">
        <p14:creationId xmlns:p14="http://schemas.microsoft.com/office/powerpoint/2010/main" val="6309644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Санция</a:t>
            </a:r>
            <a:r>
              <a:rPr lang="ru-RU" dirty="0"/>
              <a:t> по переработке богхеда. </a:t>
            </a:r>
            <a:br>
              <a:rPr lang="ru-RU" dirty="0"/>
            </a:br>
            <a:r>
              <a:rPr lang="ru-RU" dirty="0"/>
              <a:t>Вид с востока на запад.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700808"/>
            <a:ext cx="6120264" cy="3960440"/>
          </a:xfrm>
        </p:spPr>
      </p:pic>
    </p:spTree>
    <p:extLst>
      <p:ext uri="{BB962C8B-B14F-4D97-AF65-F5344CB8AC3E}">
        <p14:creationId xmlns:p14="http://schemas.microsoft.com/office/powerpoint/2010/main" val="16475986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Станция по переработке богхеда. Вид с севера на юг.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731" y="1916832"/>
            <a:ext cx="5724581" cy="3820647"/>
          </a:xfrm>
        </p:spPr>
      </p:pic>
    </p:spTree>
    <p:extLst>
      <p:ext uri="{BB962C8B-B14F-4D97-AF65-F5344CB8AC3E}">
        <p14:creationId xmlns:p14="http://schemas.microsoft.com/office/powerpoint/2010/main" val="1582173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7610624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Креста</a:t>
            </a:r>
            <a:r>
              <a:rPr lang="ru-RU" dirty="0"/>
              <a:t> с могилы доктора Вальтера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7825138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err="1"/>
              <a:t>Тиксинская</a:t>
            </a:r>
            <a:r>
              <a:rPr lang="ru-RU" sz="3600" dirty="0"/>
              <a:t> метеостанция</a:t>
            </a:r>
            <a:br>
              <a:rPr lang="ru-RU" sz="3600" dirty="0"/>
            </a:br>
            <a:r>
              <a:rPr lang="ru-RU" sz="3600" dirty="0"/>
              <a:t> (не охраняется)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0949402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5099253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Магнитная станция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4215098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Магнитная станция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0875579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Магнитная станция (не охраняется)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4228348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2362274"/>
          </a:xfrm>
        </p:spPr>
        <p:txBody>
          <a:bodyPr>
            <a:normAutofit/>
          </a:bodyPr>
          <a:lstStyle/>
          <a:p>
            <a:r>
              <a:rPr lang="ru-RU" sz="3600" dirty="0"/>
              <a:t>Тикси. Шахта </a:t>
            </a:r>
            <a:r>
              <a:rPr lang="ru-RU" sz="3600" dirty="0" err="1"/>
              <a:t>Сого</a:t>
            </a:r>
            <a:r>
              <a:rPr lang="ru-RU" sz="3600" dirty="0"/>
              <a:t>.</a:t>
            </a:r>
            <a:br>
              <a:rPr lang="ru-RU" sz="3600" dirty="0"/>
            </a:br>
            <a:r>
              <a:rPr lang="ru-RU" sz="3600" dirty="0"/>
              <a:t>(не охраняется)</a:t>
            </a:r>
            <a:br>
              <a:rPr lang="ru-RU" sz="2700" dirty="0"/>
            </a:br>
            <a:endParaRPr lang="ru-RU" sz="27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318" y="1989138"/>
            <a:ext cx="5625914" cy="4137025"/>
          </a:xfrm>
        </p:spPr>
      </p:pic>
    </p:spTree>
    <p:extLst>
      <p:ext uri="{BB962C8B-B14F-4D97-AF65-F5344CB8AC3E}">
        <p14:creationId xmlns:p14="http://schemas.microsoft.com/office/powerpoint/2010/main" val="33936021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92290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Остров</a:t>
            </a:r>
            <a:r>
              <a:rPr lang="ru-RU" sz="2800" dirty="0"/>
              <a:t> </a:t>
            </a:r>
            <a:r>
              <a:rPr lang="ru-RU" sz="2800" dirty="0" err="1"/>
              <a:t>Бруснев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/>
              <a:t>Остров </a:t>
            </a:r>
            <a:r>
              <a:rPr lang="ru-RU" b="1" dirty="0" err="1"/>
              <a:t>Бруснева</a:t>
            </a:r>
            <a:r>
              <a:rPr lang="ru-RU" dirty="0"/>
              <a:t> — небольшой остров в море Лаптевых. Расположен в бухте Тикси в 5 км на восток от посёлка Тикси. Размеры острова 1 на 2 км.</a:t>
            </a:r>
          </a:p>
          <a:p>
            <a:r>
              <a:rPr lang="ru-RU" dirty="0"/>
              <a:t>В 1903 году командир шхуны «Заря» Ф.А. </a:t>
            </a:r>
            <a:r>
              <a:rPr lang="ru-RU" dirty="0" err="1"/>
              <a:t>Матисен</a:t>
            </a:r>
            <a:r>
              <a:rPr lang="ru-RU" dirty="0"/>
              <a:t> назвал остров в честь участника Русской полярной экспедиции инженера </a:t>
            </a:r>
            <a:r>
              <a:rPr lang="ru-RU" dirty="0" err="1"/>
              <a:t>Михаиила</a:t>
            </a:r>
            <a:r>
              <a:rPr lang="ru-RU" dirty="0"/>
              <a:t> Ивановича </a:t>
            </a:r>
            <a:r>
              <a:rPr lang="ru-RU" dirty="0" err="1"/>
              <a:t>Бруснева</a:t>
            </a:r>
            <a:r>
              <a:rPr lang="ru-RU" dirty="0"/>
              <a:t>, составившего подробнейшую карту острова Новая Сибирь. </a:t>
            </a:r>
          </a:p>
        </p:txBody>
      </p:sp>
    </p:spTree>
    <p:extLst>
      <p:ext uri="{BB962C8B-B14F-4D97-AF65-F5344CB8AC3E}">
        <p14:creationId xmlns:p14="http://schemas.microsoft.com/office/powerpoint/2010/main" val="34783563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Обелиск </a:t>
            </a:r>
            <a:r>
              <a:rPr lang="ru-RU" sz="3600" dirty="0" err="1"/>
              <a:t>Брусневу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1268760"/>
            <a:ext cx="3743511" cy="4680520"/>
          </a:xfrm>
        </p:spPr>
      </p:pic>
    </p:spTree>
    <p:extLst>
      <p:ext uri="{BB962C8B-B14F-4D97-AF65-F5344CB8AC3E}">
        <p14:creationId xmlns:p14="http://schemas.microsoft.com/office/powerpoint/2010/main" val="1672977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Характеристики судов:</a:t>
            </a:r>
          </a:p>
          <a:p>
            <a:r>
              <a:rPr lang="ru-RU" dirty="0"/>
              <a:t>Длинна - 10,5 м</a:t>
            </a:r>
          </a:p>
          <a:p>
            <a:r>
              <a:rPr lang="ru-RU" dirty="0"/>
              <a:t>Ширина - 3,0 м</a:t>
            </a:r>
          </a:p>
          <a:p>
            <a:r>
              <a:rPr lang="ru-RU" dirty="0"/>
              <a:t> Высота мачты — 8 метров, площадь паруса около 30 квадратных метров. Парус прямой.  Парус управляется  фалом, шкотами, брассами, топенантами. </a:t>
            </a:r>
          </a:p>
          <a:p>
            <a:r>
              <a:rPr lang="ru-RU" dirty="0"/>
              <a:t>Один якорь морской – 35 кг.</a:t>
            </a:r>
          </a:p>
          <a:p>
            <a:r>
              <a:rPr lang="ru-RU" dirty="0"/>
              <a:t>Два якоря по 15 кг.</a:t>
            </a:r>
          </a:p>
          <a:p>
            <a:r>
              <a:rPr lang="ru-RU" dirty="0"/>
              <a:t>Суда бескилевые. Обводы близкие к яйцеобразным. Доски обшивки скреплены «в накрой», медными заклепками.  Для страховки на судне есть мотор </a:t>
            </a:r>
            <a:r>
              <a:rPr lang="en-US" dirty="0" err="1"/>
              <a:t>Vetus</a:t>
            </a:r>
            <a:r>
              <a:rPr lang="ru-RU" dirty="0"/>
              <a:t> (дизель,18 </a:t>
            </a:r>
            <a:r>
              <a:rPr lang="ru-RU" dirty="0" err="1"/>
              <a:t>л.с</a:t>
            </a:r>
            <a:r>
              <a:rPr lang="ru-RU" dirty="0"/>
              <a:t>), полный комплект навигационного оборудования,  и спасательных средств, эхолот, морские рации, спутниковый телефон, </a:t>
            </a:r>
            <a:r>
              <a:rPr lang="ru-RU" dirty="0" err="1"/>
              <a:t>трекеры</a:t>
            </a:r>
            <a:r>
              <a:rPr lang="ru-RU" dirty="0"/>
              <a:t>, газовые плиты для приготовления пищи, биотуалеты расположенные на баке. На </a:t>
            </a:r>
            <a:r>
              <a:rPr lang="ru-RU" dirty="0" err="1"/>
              <a:t>кочах</a:t>
            </a:r>
            <a:r>
              <a:rPr lang="ru-RU" dirty="0"/>
              <a:t> были построены каюты в которых было по 8 </a:t>
            </a:r>
            <a:r>
              <a:rPr lang="ru-RU" dirty="0" err="1"/>
              <a:t>шконок</a:t>
            </a:r>
            <a:r>
              <a:rPr lang="ru-RU" dirty="0"/>
              <a:t> (спальных мест).  </a:t>
            </a:r>
            <a:r>
              <a:rPr lang="ru-RU" dirty="0" err="1"/>
              <a:t>Кочи</a:t>
            </a:r>
            <a:r>
              <a:rPr lang="ru-RU" dirty="0"/>
              <a:t> XXI века не только приспособлены для северных экспедиций, но и соответствуют современным правилам государственной инспекции маломерных судов.</a:t>
            </a:r>
          </a:p>
          <a:p>
            <a:r>
              <a:rPr lang="ru-RU" dirty="0"/>
              <a:t>Экспедиция была оснащена надувной лодкой типа Адмирал АМ- 550. С мотором </a:t>
            </a:r>
            <a:r>
              <a:rPr lang="en-US" dirty="0"/>
              <a:t>Suzuki</a:t>
            </a:r>
            <a:r>
              <a:rPr lang="ru-RU" dirty="0"/>
              <a:t> (15л/</a:t>
            </a:r>
            <a:r>
              <a:rPr lang="en-US" dirty="0"/>
              <a:t>c</a:t>
            </a:r>
            <a:r>
              <a:rPr lang="ru-RU" dirty="0"/>
              <a:t>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98508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effectLst/>
              </a:rPr>
              <a:t>В западной части острова </a:t>
            </a:r>
            <a:r>
              <a:rPr lang="ru-RU" dirty="0" err="1">
                <a:effectLst/>
              </a:rPr>
              <a:t>Бруснев</a:t>
            </a:r>
            <a:r>
              <a:rPr lang="ru-RU" dirty="0">
                <a:effectLst/>
              </a:rPr>
              <a:t> обнаружено 4  списанных морских паровых буксиров Северо-Восточного Управления Морского Флота и танкер "Юкагир".</a:t>
            </a:r>
          </a:p>
          <a:p>
            <a:r>
              <a:rPr lang="ru-RU" dirty="0">
                <a:effectLst/>
              </a:rPr>
              <a:t>1. Яков Санников.</a:t>
            </a:r>
          </a:p>
          <a:p>
            <a:r>
              <a:rPr lang="ru-RU" dirty="0">
                <a:effectLst/>
              </a:rPr>
              <a:t>2.Бегичев.</a:t>
            </a:r>
          </a:p>
          <a:p>
            <a:r>
              <a:rPr lang="ru-RU" dirty="0">
                <a:effectLst/>
              </a:rPr>
              <a:t>3.Ромец.</a:t>
            </a:r>
          </a:p>
          <a:p>
            <a:r>
              <a:rPr lang="ru-RU" dirty="0">
                <a:effectLst/>
              </a:rPr>
              <a:t>4. Ленинград.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88161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187443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8941850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6989896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Останки  самолета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7715324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947" y="1772816"/>
            <a:ext cx="5940365" cy="3964663"/>
          </a:xfrm>
        </p:spPr>
      </p:pic>
    </p:spTree>
    <p:extLst>
      <p:ext uri="{BB962C8B-B14F-4D97-AF65-F5344CB8AC3E}">
        <p14:creationId xmlns:p14="http://schemas.microsoft.com/office/powerpoint/2010/main" val="31764390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Ли-2  1939 -1953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210" y="1600200"/>
            <a:ext cx="3525579" cy="4525963"/>
          </a:xfrm>
        </p:spPr>
      </p:pic>
    </p:spTree>
    <p:extLst>
      <p:ext uri="{BB962C8B-B14F-4D97-AF65-F5344CB8AC3E}">
        <p14:creationId xmlns:p14="http://schemas.microsoft.com/office/powerpoint/2010/main" val="27651425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9911344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8268887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Остров </a:t>
            </a:r>
            <a:r>
              <a:rPr lang="ru-RU" sz="3600" dirty="0" err="1"/>
              <a:t>Муастах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Остров вытянут с севера на юг словно серп.  Длинна острова 6 км.  Ап. Андрей бросил якорь на северной оконечности острова с западной стороны. </a:t>
            </a:r>
          </a:p>
          <a:p>
            <a:r>
              <a:rPr lang="ru-RU" dirty="0"/>
              <a:t>Координаты  </a:t>
            </a:r>
            <a:r>
              <a:rPr lang="en-US" dirty="0"/>
              <a:t>N</a:t>
            </a:r>
            <a:r>
              <a:rPr lang="ru-RU" dirty="0"/>
              <a:t>71. 36. 31. 4  </a:t>
            </a:r>
            <a:r>
              <a:rPr lang="en-US" dirty="0"/>
              <a:t>E</a:t>
            </a:r>
            <a:r>
              <a:rPr lang="ru-RU" dirty="0"/>
              <a:t>129.56.41.9 Здесь берега выше и защищают от ветра и волн. По берегам оползни. Тает вечная мерзлота.  Остров разрушается 6 метров в год. По прогнозам в этом веке остров исчезнет совсем.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6701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1917729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Деревянный ворот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1478976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Зимовье</a:t>
            </a:r>
            <a:r>
              <a:rPr lang="ru-RU" sz="2800" dirty="0"/>
              <a:t> </a:t>
            </a:r>
            <a:r>
              <a:rPr lang="ru-RU" sz="3600" dirty="0" err="1"/>
              <a:t>Малочушина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7159968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0217584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8168112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7965878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9350334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9093141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37322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Мыс. </a:t>
            </a:r>
            <a:r>
              <a:rPr lang="ru-RU" dirty="0" err="1"/>
              <a:t>Буор-Хайя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212" y="1600200"/>
            <a:ext cx="3247576" cy="4525963"/>
          </a:xfrm>
        </p:spPr>
      </p:pic>
    </p:spTree>
    <p:extLst>
      <p:ext uri="{BB962C8B-B14F-4D97-AF65-F5344CB8AC3E}">
        <p14:creationId xmlns:p14="http://schemas.microsoft.com/office/powerpoint/2010/main" val="29214642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«Хронометр»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133174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192" y="1600200"/>
            <a:ext cx="6027616" cy="4525963"/>
          </a:xfrm>
        </p:spPr>
      </p:pic>
    </p:spTree>
    <p:extLst>
      <p:ext uri="{BB962C8B-B14F-4D97-AF65-F5344CB8AC3E}">
        <p14:creationId xmlns:p14="http://schemas.microsoft.com/office/powerpoint/2010/main" val="349497286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898522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736104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35172815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39904890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8355714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7196873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2012825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12890146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9660713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err="1"/>
              <a:t>Буор-Хайя</a:t>
            </a:r>
            <a:r>
              <a:rPr lang="ru-RU" sz="3600" dirty="0"/>
              <a:t> Метеостанция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796649"/>
            <a:ext cx="6114110" cy="4080623"/>
          </a:xfrm>
        </p:spPr>
      </p:pic>
    </p:spTree>
    <p:extLst>
      <p:ext uri="{BB962C8B-B14F-4D97-AF65-F5344CB8AC3E}">
        <p14:creationId xmlns:p14="http://schemas.microsoft.com/office/powerpoint/2010/main" val="24965279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813</Words>
  <Application>Microsoft Macintosh PowerPoint</Application>
  <PresentationFormat>On-screen Show (4:3)</PresentationFormat>
  <Paragraphs>117</Paragraphs>
  <Slides>183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183</vt:i4>
      </vt:variant>
    </vt:vector>
  </HeadingPairs>
  <TitlesOfParts>
    <vt:vector size="186" baseType="lpstr">
      <vt:lpstr>Arial</vt:lpstr>
      <vt:lpstr>Calibri</vt:lpstr>
      <vt:lpstr>Тема Office</vt:lpstr>
      <vt:lpstr>Экспедиция  «Арктика-территория открытий»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Дом Купчихи Громовой</vt:lpstr>
      <vt:lpstr>PowerPoint Presentation</vt:lpstr>
      <vt:lpstr>PowerPoint Presentation</vt:lpstr>
      <vt:lpstr>PowerPoint Presentation</vt:lpstr>
      <vt:lpstr>PowerPoint Presentation</vt:lpstr>
      <vt:lpstr> Булунский  улус </vt:lpstr>
      <vt:lpstr>PowerPoint Presentation</vt:lpstr>
      <vt:lpstr>PowerPoint Presentation</vt:lpstr>
      <vt:lpstr>PowerPoint Presentation</vt:lpstr>
      <vt:lpstr>PowerPoint Presentation</vt:lpstr>
      <vt:lpstr>Памятники Булунского улуса</vt:lpstr>
      <vt:lpstr>Могила Якова Санникова (с.Булун) охраняется </vt:lpstr>
      <vt:lpstr>Могила  Т. Носова (с.Булун) охраняется </vt:lpstr>
      <vt:lpstr>Сиктях. Церковь XVIII в. (не охраняется)</vt:lpstr>
      <vt:lpstr>Сиктях. Церковь XVIII в.</vt:lpstr>
      <vt:lpstr>п.Быковский</vt:lpstr>
      <vt:lpstr>Быковский. Кладбище. (не храняется)</vt:lpstr>
      <vt:lpstr>Быковский. Частный музей.</vt:lpstr>
      <vt:lpstr>п. Быковский. Частный музей.</vt:lpstr>
      <vt:lpstr>Мыс Шмидта. Памятник Джеймсу Куку.</vt:lpstr>
      <vt:lpstr>PowerPoint Presentation</vt:lpstr>
      <vt:lpstr>PowerPoint Presentation</vt:lpstr>
      <vt:lpstr>PowerPoint Presentation</vt:lpstr>
      <vt:lpstr>Мыс Шмидта. Памятник Э.Норденшельду.</vt:lpstr>
      <vt:lpstr>PowerPoint Presentation</vt:lpstr>
      <vt:lpstr>PowerPoint Presentation</vt:lpstr>
      <vt:lpstr>PowerPoint Presentation</vt:lpstr>
      <vt:lpstr>Тикси</vt:lpstr>
      <vt:lpstr>Тикси</vt:lpstr>
      <vt:lpstr>Тикси</vt:lpstr>
      <vt:lpstr>Тикси. Порт.</vt:lpstr>
      <vt:lpstr>PowerPoint Presentation</vt:lpstr>
      <vt:lpstr>PowerPoint Presentation</vt:lpstr>
      <vt:lpstr>PowerPoint Presentation</vt:lpstr>
      <vt:lpstr>PowerPoint Presentation</vt:lpstr>
      <vt:lpstr>Станция по переработке богхеда.  Не охраняется  Вид с запада на восток.</vt:lpstr>
      <vt:lpstr>Санция по переработке богхеда.  Вид с востока на запад.</vt:lpstr>
      <vt:lpstr>Станция по переработке богхеда. Вид с севера на юг.</vt:lpstr>
      <vt:lpstr>Креста с могилы доктора Вальтера</vt:lpstr>
      <vt:lpstr>Тиксинская метеостанция  (не охраняется)</vt:lpstr>
      <vt:lpstr>PowerPoint Presentation</vt:lpstr>
      <vt:lpstr>Магнитная станция</vt:lpstr>
      <vt:lpstr>Магнитная станция</vt:lpstr>
      <vt:lpstr>Магнитная станция (не охраняется)</vt:lpstr>
      <vt:lpstr>Тикси. Шахта Сого. (не охраняется) </vt:lpstr>
      <vt:lpstr>PowerPoint Presentation</vt:lpstr>
      <vt:lpstr>Остров Бруснев</vt:lpstr>
      <vt:lpstr>Обелиск Брусневу</vt:lpstr>
      <vt:lpstr>PowerPoint Presentation</vt:lpstr>
      <vt:lpstr>PowerPoint Presentation</vt:lpstr>
      <vt:lpstr>PowerPoint Presentation</vt:lpstr>
      <vt:lpstr>PowerPoint Presentation</vt:lpstr>
      <vt:lpstr>Останки  самолета </vt:lpstr>
      <vt:lpstr>PowerPoint Presentation</vt:lpstr>
      <vt:lpstr>Ли-2  1939 -1953 </vt:lpstr>
      <vt:lpstr>PowerPoint Presentation</vt:lpstr>
      <vt:lpstr>PowerPoint Presentation</vt:lpstr>
      <vt:lpstr>Остров Муастах</vt:lpstr>
      <vt:lpstr>Деревянный ворот</vt:lpstr>
      <vt:lpstr>Зимовье Малочушина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Мыс. Буор-Хайя</vt:lpstr>
      <vt:lpstr>«Хронометр»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Буор-Хайя Метеостанция</vt:lpstr>
      <vt:lpstr>Буор Хайя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Мыс Шелагский</vt:lpstr>
      <vt:lpstr>PowerPoint Presentation</vt:lpstr>
      <vt:lpstr>PowerPoint Presentation</vt:lpstr>
      <vt:lpstr>PowerPoint Presentation</vt:lpstr>
      <vt:lpstr>PowerPoint Presentation</vt:lpstr>
      <vt:lpstr>Мыс  Святой Нос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Мыс Ванкорем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Мыс Дежнева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Мыс Дежнева  Наукан</vt:lpstr>
      <vt:lpstr>PowerPoint Presentation</vt:lpstr>
      <vt:lpstr>PowerPoint Presentation</vt:lpstr>
      <vt:lpstr>PowerPoint Presentation</vt:lpstr>
      <vt:lpstr>PowerPoint Presentation</vt:lpstr>
      <vt:lpstr>Эгвикинот  Чукотлаг</vt:lpstr>
      <vt:lpstr>Эгвикинот   Постройки Чукотлага</vt:lpstr>
      <vt:lpstr>PowerPoint Presentation</vt:lpstr>
      <vt:lpstr>PowerPoint Presentation</vt:lpstr>
      <vt:lpstr>Наши друзья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Экспедиция  «Арктика-территория открытий»</dc:title>
  <dc:creator>Вадим</dc:creator>
  <cp:lastModifiedBy>Малюшкин Роман Вячеславович</cp:lastModifiedBy>
  <cp:revision>31</cp:revision>
  <dcterms:created xsi:type="dcterms:W3CDTF">2016-04-25T09:06:04Z</dcterms:created>
  <dcterms:modified xsi:type="dcterms:W3CDTF">2020-03-18T07:57:21Z</dcterms:modified>
</cp:coreProperties>
</file>