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9DA095-A7B9-47C7-A33A-5AD4793FD19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BB94-16DB-4F4F-AB47-955E64DA0F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Перелёты из Москвы в Антарктиду 1961-1962 и 1980 годов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5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175351" cy="1793167"/>
          </a:xfrm>
        </p:spPr>
        <p:txBody>
          <a:bodyPr/>
          <a:lstStyle/>
          <a:p>
            <a:r>
              <a:rPr lang="ru-RU" dirty="0" smtClean="0"/>
              <a:t>Ил-18 Полярной авиации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429000"/>
            <a:ext cx="6560272" cy="246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3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Лыжа самолёта Ан-12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22079"/>
            <a:ext cx="5372435" cy="324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Самолёт Ан-12, участвовавший в перелёте в </a:t>
            </a:r>
            <a:r>
              <a:rPr lang="ru-RU" dirty="0" err="1" smtClean="0"/>
              <a:t>Антарктилу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80928"/>
            <a:ext cx="7107732" cy="28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8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372" y="1052736"/>
            <a:ext cx="6512511" cy="1143000"/>
          </a:xfrm>
        </p:spPr>
        <p:txBody>
          <a:bodyPr/>
          <a:lstStyle/>
          <a:p>
            <a:r>
              <a:rPr lang="ru-RU" dirty="0" smtClean="0"/>
              <a:t>Самолёт Ил-12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80928"/>
            <a:ext cx="5997896" cy="277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056784" cy="1656184"/>
          </a:xfrm>
        </p:spPr>
        <p:txBody>
          <a:bodyPr/>
          <a:lstStyle/>
          <a:p>
            <a:r>
              <a:rPr lang="ru-RU" dirty="0" smtClean="0"/>
              <a:t>Самолёт Ан-2 в Антарктиде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33066"/>
            <a:ext cx="4437909" cy="350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6912768" cy="1872208"/>
          </a:xfrm>
        </p:spPr>
        <p:txBody>
          <a:bodyPr/>
          <a:lstStyle/>
          <a:p>
            <a:r>
              <a:rPr lang="ru-RU" dirty="0" smtClean="0"/>
              <a:t>Ил-18 на станции Молодёжная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429000"/>
            <a:ext cx="6219151" cy="29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0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632848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/>
              <a:t>Александр </a:t>
            </a:r>
            <a:r>
              <a:rPr lang="ru-RU" smtClean="0"/>
              <a:t> </a:t>
            </a:r>
            <a:r>
              <a:rPr lang="ru-RU" dirty="0" smtClean="0"/>
              <a:t>Поляков командир экипажа Ан-12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6" y="2492896"/>
            <a:ext cx="2628305" cy="34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2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065338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Михаил Ступишин командир экипажа Ил-18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92896"/>
            <a:ext cx="3183037" cy="380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5996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43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Перелёты из Москвы в Антарктиду 1961-1962 и 1980 годов</vt:lpstr>
      <vt:lpstr>Ил-18 Полярной авиации</vt:lpstr>
      <vt:lpstr>Лыжа самолёта Ан-12</vt:lpstr>
      <vt:lpstr>Самолёт Ан-12, участвовавший в перелёте в Антарктилу</vt:lpstr>
      <vt:lpstr>Самолёт Ил-12</vt:lpstr>
      <vt:lpstr>Самолёт Ан-2 в Антарктиде </vt:lpstr>
      <vt:lpstr>Ил-18 на станции Молодёжная </vt:lpstr>
      <vt:lpstr>Александр  Поляков командир экипажа Ан-12</vt:lpstr>
      <vt:lpstr>Михаил Ступишин командир экипажа Ил-18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Перелёты из Москвы в Антарктиду 1961-1962 и 1980 годов</dc:title>
  <dc:creator>User</dc:creator>
  <cp:lastModifiedBy>User</cp:lastModifiedBy>
  <cp:revision>5</cp:revision>
  <dcterms:created xsi:type="dcterms:W3CDTF">2018-04-27T21:12:07Z</dcterms:created>
  <dcterms:modified xsi:type="dcterms:W3CDTF">2018-04-27T21:54:30Z</dcterms:modified>
</cp:coreProperties>
</file>