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12" r:id="rId46"/>
    <p:sldId id="311" r:id="rId47"/>
    <p:sldId id="304" r:id="rId48"/>
    <p:sldId id="305" r:id="rId49"/>
    <p:sldId id="306" r:id="rId50"/>
    <p:sldId id="307" r:id="rId51"/>
    <p:sldId id="308" r:id="rId52"/>
    <p:sldId id="309" r:id="rId53"/>
    <p:sldId id="310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7"/>
  </p:normalViewPr>
  <p:slideViewPr>
    <p:cSldViewPr snapToGrid="0">
      <p:cViewPr varScale="1">
        <p:scale>
          <a:sx n="90" d="100"/>
          <a:sy n="90" d="100"/>
        </p:scale>
        <p:origin x="23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DBC39-2203-4BAE-9A03-E8178CD6E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C5EA55-8EF3-4757-8974-2E3BB7F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333638-CF6A-40F5-88D6-D7B358FA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1DCD-F4B4-44ED-A9BA-7EC82F341086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BF45E1-55D7-4A67-95FF-024D35CCF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C11C21-E715-4C18-9A52-FF5D5F55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AAA7B-A6DA-4C9F-AA1C-9D76D59D3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57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27A98-C611-4128-AAE6-97FA65638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ED43A-C8E2-47F9-A1E8-21495DCBC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50853F-3A8A-476A-995E-D85E7D250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1DCD-F4B4-44ED-A9BA-7EC82F341086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1503F6-721A-41BF-B4B0-747EBAA5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A7BDE8-D59E-476E-B3BD-12BD88CA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AAA7B-A6DA-4C9F-AA1C-9D76D59D3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20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125544-2A29-438A-9AE3-CA7658E0A6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1D5A1-DA83-4A81-AF50-33E85E2F7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00A48-1DA0-4348-8DE3-4B0C82EC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1DCD-F4B4-44ED-A9BA-7EC82F341086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67E204-AC99-4165-97EB-E491A5615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4F2B64-54BD-4F26-8225-584CDD6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AAA7B-A6DA-4C9F-AA1C-9D76D59D3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4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B2004-1096-4972-9A31-879EA19D9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C2C10E-EA5E-4EF3-BEAE-BA251A9ED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14B5F2-51F4-4F76-B222-EF3BE294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1DCD-F4B4-44ED-A9BA-7EC82F341086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12FF4C-6389-498D-81DE-F83E50574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47C662-8FB2-45A8-8B34-363323FF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AAA7B-A6DA-4C9F-AA1C-9D76D59D3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53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40897-AE8D-4F0E-9F67-9DFB46B3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D2F67E-8E94-417B-AA5D-EC265001F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84F790-2209-45C1-9362-277432C3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1DCD-F4B4-44ED-A9BA-7EC82F341086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759C03-6FE0-4684-BC59-8A95B74B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DAA9A0-2431-4D12-B0BE-56367F011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AAA7B-A6DA-4C9F-AA1C-9D76D59D3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474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C97A9-0C07-4256-8883-A80D78E8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D5175-E55A-44BF-9257-762A3E73B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CFF5D3-14E0-456C-94F0-3F895F8BD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02C641-4AF8-4783-86DE-99594A91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1DCD-F4B4-44ED-A9BA-7EC82F341086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419A03-3D65-4F55-84D6-9FA95840B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257B2E-B236-4077-A546-F5612356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AAA7B-A6DA-4C9F-AA1C-9D76D59D3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47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41E6D-6540-42D8-980D-D95BB54D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7D2CDA-1C2D-47F9-A1E3-64C625377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7BD007-4BD9-45C3-B96F-0F6DA2908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E7DE6D-DC40-4F4A-AE5F-06A74F5E3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3FFF43-E8A7-4430-B3AF-3C4288F46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6F300D1-5A05-48BF-8D5B-9DD5F275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1DCD-F4B4-44ED-A9BA-7EC82F341086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9AECC0-2C2E-4FED-B354-7866A844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53C9F5-0328-4D86-B1C2-F8EEE2AE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AAA7B-A6DA-4C9F-AA1C-9D76D59D3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07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5EEDE-6EE3-47C6-AC4E-4EF045CD2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9AD760-3806-4D77-827F-775C2E9EE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1DCD-F4B4-44ED-A9BA-7EC82F341086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F60C11-9541-459F-87FC-324283D6A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B94CD7-B008-4892-A388-E840A623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AAA7B-A6DA-4C9F-AA1C-9D76D59D3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291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DEEDEF-66A4-49A4-B4B7-18981D9E3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1DCD-F4B4-44ED-A9BA-7EC82F341086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80B7F5-6E60-4526-9787-F1E56D64F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B2C36E-D426-4F2D-A0DC-BF66130C3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AAA7B-A6DA-4C9F-AA1C-9D76D59D3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060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A9D37-885E-4B19-AB78-12307B1E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ED46DB-3D32-4889-A0E2-F0E40F993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F9B481-6208-457A-A92A-4FDFC0585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F154BE-A98B-4445-BD07-B9867E24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1DCD-F4B4-44ED-A9BA-7EC82F341086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050E17-5D26-4EE5-ABE4-E8AE5949D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8AD595-4C72-46EC-B834-3D29CC7C9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AAA7B-A6DA-4C9F-AA1C-9D76D59D3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23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A9896-FE8D-4908-8D60-B37C2725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F1BB5B-BCDC-4574-AE8C-DC27766372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C20CD7-28C7-4A46-A381-6E03F43F0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342A63-B4B8-42DC-A835-DF046DF0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1DCD-F4B4-44ED-A9BA-7EC82F341086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EBEAB0-2060-4994-B389-93090E73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A2F40D-6C03-4515-9D00-FA61C7996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AAA7B-A6DA-4C9F-AA1C-9D76D59D3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28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BE8E6-EE2B-48A2-B971-2BE2F648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0BF5C6-E52F-4559-99AA-5210D733D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0051F1-6439-46D8-AF7C-472F451029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B1DCD-F4B4-44ED-A9BA-7EC82F341086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07DEC6-C235-4369-BD06-EACC91B5E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D08530-EA1F-4F7C-84C7-58300D91A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AAA7B-A6DA-4C9F-AA1C-9D76D59D3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8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41E295-D016-47DC-A73A-51137E49FD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44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92CDF0-E9F4-4C9A-8C57-B8C9046EBD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86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7A2DBF-0F0E-4A26-BB79-EDA6DCDC54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11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9D7583-033A-4A47-9A0D-541ED4EC5E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1143000"/>
            <a:ext cx="6857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A2FF4-6D65-4666-BFF1-71F654925D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25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34A3FC-62BE-49B1-B3C0-9277FF360A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71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93DC26-841E-49BC-A670-529301E1BC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48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1F6418-420D-43C0-9064-9AC06E3CD7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26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90C7F5-E846-44BD-ADE3-055C346B07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74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29A471-E3BF-4F13-898C-F041E97642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16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B62691-C9D6-4953-835B-A814C4E751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89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8420A0-9B14-4FA2-8D20-A55894FACB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66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1E10B9-EEEB-4650-98C3-EE9BD340F5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97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AF64D9-F183-4584-B2BA-863231D3C8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28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569D55-67BC-4A97-96C5-5F9E6F878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2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F3262E-65E2-4491-A34B-85F78D2977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11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98DC1C-2935-4F7D-8809-865E5F1D1E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96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F35AC3-99C0-4AA4-86D2-BCB936E603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95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E9DDE3-0526-47F3-AC67-0334C76DF3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16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A92CFA-A77C-4FBA-AD1C-E2792C1E94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53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1AC5ED-0637-4DB4-8D59-B731A0B57D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51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76748B-5D95-46B5-9EC2-BBB1E2D4E1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30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E4BDFF-9494-413C-A1E7-5C7403F29A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24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BD8469-C110-4085-BF87-E7A344D906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9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023341-3071-401C-9BE0-5D2F26FEBF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64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D46CB3-7664-4FA4-A7CC-EA38414785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21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2B244C-DCF7-413C-920E-AC510CD4E6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38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048585-A542-42DD-8AC7-073C249FCB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2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1F8656-2576-47E8-A71D-1CBF19B09B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55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0F3DF4-6ACF-48C4-BBFD-236D69BAB3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65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BA34AB-85C9-4841-8B87-760E5AA1E2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19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002F76-B4DF-4845-9AE9-3C9216C767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99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7B04E2-5B01-4A47-9463-B83DB2DABD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57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43C2E-DCF8-4D90-B75B-9ABC2F591C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93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73886-B907-4877-A801-5CD50EB904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243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A4DC00-DC9C-4D20-B054-1A637EF43F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50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29D82-2B49-4186-B93A-C6EC3BA40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35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C02A03-9A6A-4EEB-B132-8396F75F43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41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1C81C8-4095-4E46-8D0C-B274F94A74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350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A1EF42-5DF5-46A3-A3CD-0974B8685B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47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A4BF1B-202C-44A0-903F-F3E2549428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9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9A39C0-C48C-42BD-99B5-4D5BFD65E3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672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88F9AC-86D0-449F-AD51-228F361B49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19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0D1D1F-E6D5-49D7-9449-CC32BDA1EB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4A6D54-C52F-48A7-96A4-AE21EF3D24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31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9B760F-5F0C-43C3-9270-A098913C66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579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BA38CF-9CF0-4B44-BC40-ABCF465A99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902" y="0"/>
            <a:ext cx="10288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509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81073A-C375-4C50-B216-AD5DD8785F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79476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52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3BFEB9-5CBF-4137-BCC3-8BEBD28004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25" y="0"/>
            <a:ext cx="10289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88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9A3EC0-D859-437C-B4BE-A67BE3563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ECC047-A836-4074-B9AF-FF6524918D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DD63A1-FFD0-490E-90AB-BB0F51F07C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47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B993B9-6463-4F18-9C9F-0CA9A6DC6A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792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Macintosh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buhgalter3</dc:creator>
  <cp:lastModifiedBy>Малюшкин Роман Вячеславович</cp:lastModifiedBy>
  <cp:revision>5</cp:revision>
  <dcterms:created xsi:type="dcterms:W3CDTF">2018-04-23T11:45:36Z</dcterms:created>
  <dcterms:modified xsi:type="dcterms:W3CDTF">2020-03-14T19:31:31Z</dcterms:modified>
</cp:coreProperties>
</file>