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4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0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09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9691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2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7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7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7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2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3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0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42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9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38730A3-C240-45C4-AA1C-6365991B3F9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E037DC7-2FD2-4E94-A5AC-203173FD3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8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«Ледокол «Красин» – </a:t>
            </a:r>
            <a:b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 Третьего арктического конвоя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1830" y="3145690"/>
            <a:ext cx="9144000" cy="131833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Емелина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Маргарита Александровна</a:t>
            </a:r>
          </a:p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Савинов Михаил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Авинирович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40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737" y="0"/>
            <a:ext cx="8582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2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74784"/>
            <a:ext cx="8965590" cy="58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6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76" y="464352"/>
            <a:ext cx="6216270" cy="4494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346" y="2919046"/>
            <a:ext cx="541324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3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054" y="0"/>
            <a:ext cx="591961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61" y="52753"/>
            <a:ext cx="5125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8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5" y="0"/>
            <a:ext cx="902958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646" y="3893551"/>
            <a:ext cx="4331676" cy="28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659" y="0"/>
            <a:ext cx="4670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430" y="0"/>
            <a:ext cx="8851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66360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TC104033923[[fn=Глубина]]</Template>
  <TotalTime>46</TotalTime>
  <Words>12</Words>
  <Application>Microsoft Macintosh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Глубина</vt:lpstr>
      <vt:lpstr>«Ледокол «Красин» –  лидер Третьего арктического конвоя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«Ледокол «Красин» –  лидер Третьего арктического конвоя</dc:title>
  <dc:creator>USER</dc:creator>
  <cp:lastModifiedBy>Малюшкин Роман Вячеславович</cp:lastModifiedBy>
  <cp:revision>4</cp:revision>
  <dcterms:created xsi:type="dcterms:W3CDTF">2015-04-30T09:52:36Z</dcterms:created>
  <dcterms:modified xsi:type="dcterms:W3CDTF">2020-03-18T21:46:49Z</dcterms:modified>
</cp:coreProperties>
</file>