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57" r:id="rId7"/>
    <p:sldId id="262" r:id="rId8"/>
    <p:sldId id="263" r:id="rId9"/>
    <p:sldId id="265" r:id="rId10"/>
    <p:sldId id="280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052EF-AD61-4428-9C24-4E293203C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504B76-0B0D-44D8-8604-5EE27A522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04494A-D97C-4B42-9D73-E595BFB6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EA51-CF04-4034-B6EA-B93C9DEAC355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DBC2F7-39CA-47C6-9956-0DE729E8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6DAA10-1617-42A8-95F4-533A6FBC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F005E-B259-428D-9E7A-D886F117F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314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04BB0-DB87-44E5-B7CB-FA137C28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F25268-2923-453C-B344-B64BAF86D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5F8D8E-CB27-46CD-A3CB-3F64AE528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EA51-CF04-4034-B6EA-B93C9DEAC355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C223DA-A29B-478F-A2FC-76B28001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F7A14C-869A-4DFF-AB34-AF5430D12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F005E-B259-428D-9E7A-D886F117F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26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E5D493-D433-428E-A6C2-EA4FFC014E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7AC6FF-544D-4B1E-9CED-4805D5EE0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6F40A-ADA4-4EFA-A19C-24FE70C9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EA51-CF04-4034-B6EA-B93C9DEAC355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FE1FFE-6AD1-432A-B53B-5DDB1C56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AE6D43-7A30-4F6C-A051-0F48CB326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F005E-B259-428D-9E7A-D886F117F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91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F4FAB-4018-4AE1-9167-8946C526F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8924CA-E653-44BB-913E-03EC787D4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28C39F-F7A3-464C-8836-84E963DBD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EA51-CF04-4034-B6EA-B93C9DEAC355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0BB757-C1BB-447D-B683-A688BA6BF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317FBA-0FD4-40FD-A464-4ED1827F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F005E-B259-428D-9E7A-D886F117F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51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F09B-20CB-4920-8CC0-9263866B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4711E2-54F0-4DC0-9CD3-704FB5F17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AE0404-2713-46A1-932D-B54F7171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EA51-CF04-4034-B6EA-B93C9DEAC355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F20468-196D-444B-B8D0-9695E43A8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9CD3D-420F-43C9-AC66-E21281F6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F005E-B259-428D-9E7A-D886F117F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9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6281F-96BA-4A5B-BF49-2F069714E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6963D6-2018-47FC-971A-5B23DD07D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8DFBF4-8E48-451A-9469-24276B4CB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1CE7BF-B179-40B9-9A71-CF7C4D12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EA51-CF04-4034-B6EA-B93C9DEAC355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AA8AC7-D058-4B15-BA7C-23603FCEE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BD53D8-A87F-4C39-8CAB-BE9A5E7A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F005E-B259-428D-9E7A-D886F117F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99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63715-0F33-46FA-A947-DFF0E2A4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2AB409-A2C9-465B-9452-D9AA1B569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C04668-2C3C-4EB9-B7B9-056C82B73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7A4F67-51EC-4F08-9629-CD2B636CB0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5F73F4-817C-4E39-AE02-0697AA0F8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997A591-A50C-447A-98E2-AA54C320F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EA51-CF04-4034-B6EA-B93C9DEAC355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69D374-0A17-472B-AAF2-0D4471CA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6F4F7A-7805-4E9F-9F6E-456043D3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F005E-B259-428D-9E7A-D886F117F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92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6F6CF-EAE7-4F0E-B298-58858AB5C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F4BBCF-5F40-432C-AF6C-1B7174E5B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EA51-CF04-4034-B6EA-B93C9DEAC355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180C3E-5285-4DF6-AA66-32728F40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E58B6E-6440-4F79-80F0-BCC897C9E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F005E-B259-428D-9E7A-D886F117F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36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704D1A-81B5-4D52-99CB-273D8E08F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EA51-CF04-4034-B6EA-B93C9DEAC355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4D1D24-3340-4676-A2AD-4D45FE471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4E9DA6-CAD7-4B50-ABC3-3C0C81F21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F005E-B259-428D-9E7A-D886F117F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23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DB2BE-3F81-4998-BCBA-9DD25899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661330-9580-4360-8F1E-B9050A2CB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AE4CE5-2334-4A95-97AC-4FA438E5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B2AC0F-5105-4A88-8D37-B1E027001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EA51-CF04-4034-B6EA-B93C9DEAC355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69382D-586B-48AF-8AB2-28ED4C710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90743F-0539-425D-8681-6197AB1A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F005E-B259-428D-9E7A-D886F117F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45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AE3F8-400D-4ECF-BD06-59837F8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3870EA-5498-4AAE-AD6D-4199B69D3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A3209C-31A8-42FD-9D32-E1244A917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B82647-7893-4B72-B237-1E9D6AF4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EA51-CF04-4034-B6EA-B93C9DEAC355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224931-46A0-4397-9F77-B4F407D88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B369D1-D416-4601-ACC1-93EA304D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F005E-B259-428D-9E7A-D886F117F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62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CC032-7B1F-444D-BF6A-E25DC1D4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300AD-DF3D-4923-A212-D8F7F27ED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D2983C-5FF3-439D-98EA-4C0C7EB85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FEA51-CF04-4034-B6EA-B93C9DEAC355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F7E0A1-5CC5-4C2A-A9AD-335B8D758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588796-5FF0-4B8F-A1AE-268891F44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F005E-B259-428D-9E7A-D886F117F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4B777-EC9D-4E1E-96BF-1015CE9E1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хранения и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приготовлеия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продуктов </a:t>
            </a:r>
            <a:b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питания у оленеводов Чукотки</a:t>
            </a:r>
            <a:r>
              <a:rPr lang="ru-RU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прошлом и настоящем</a:t>
            </a:r>
            <a:b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2799B1-F066-474D-B0AB-A9FDA5892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66044" y="5695123"/>
            <a:ext cx="4005469" cy="636103"/>
          </a:xfrm>
        </p:spPr>
        <p:txBody>
          <a:bodyPr/>
          <a:lstStyle/>
          <a:p>
            <a:r>
              <a:rPr lang="ru-RU" i="1" dirty="0"/>
              <a:t>Елена Давыдова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3729FA-1304-43EA-89D5-26A206A34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6" y="1580125"/>
            <a:ext cx="7971183" cy="503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74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222FA-9BC2-473E-9170-D5A29479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47808A-0617-4617-AA31-5BECDFF47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B494D4-0E04-4E7A-AFF9-F6C03FE3F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344" cy="70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54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84A60F-D39B-498E-AD5F-D14F1BA4F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296" y="-99391"/>
            <a:ext cx="12470296" cy="727544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DA2167C-6CF2-46FE-B627-53DD6046C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637008"/>
            <a:ext cx="10028583" cy="8495008"/>
          </a:xfrm>
        </p:spPr>
      </p:pic>
    </p:spTree>
    <p:extLst>
      <p:ext uri="{BB962C8B-B14F-4D97-AF65-F5344CB8AC3E}">
        <p14:creationId xmlns:p14="http://schemas.microsoft.com/office/powerpoint/2010/main" val="1561020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F4A1D-FED5-4DE2-9248-E404BE85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512" y="365125"/>
            <a:ext cx="12271512" cy="660220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5BA668E-937C-4CDE-A491-C3B41545A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6914" y="3826565"/>
            <a:ext cx="5015947" cy="3767739"/>
          </a:xfrm>
          <a:prstGeom prst="rect">
            <a:avLst/>
          </a:prstGeom>
        </p:spPr>
      </p:pic>
      <p:pic>
        <p:nvPicPr>
          <p:cNvPr id="1026" name="Picture 2" descr="DSC01735">
            <a:extLst>
              <a:ext uri="{FF2B5EF4-FFF2-40B4-BE49-F238E27FC236}">
                <a16:creationId xmlns:a16="http://schemas.microsoft.com/office/drawing/2014/main" id="{733F9693-8222-464C-8D07-7E2DDE419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12" y="-444777"/>
            <a:ext cx="5695122" cy="427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SC01740">
            <a:extLst>
              <a:ext uri="{FF2B5EF4-FFF2-40B4-BE49-F238E27FC236}">
                <a16:creationId xmlns:a16="http://schemas.microsoft.com/office/drawing/2014/main" id="{14378114-423C-4118-89DE-476353535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217" y="-608772"/>
            <a:ext cx="5913783" cy="44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9EED10-2FFC-4352-8D28-9BACEA197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28" y="3826565"/>
            <a:ext cx="5102086" cy="38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03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87D8D-B0C6-4607-B1B1-7827C978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1764617" cy="692757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6D95B2-032E-4625-9A20-F858DC656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98690" y="1498689"/>
            <a:ext cx="6853763" cy="385638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B6B957-6D88-4588-B74B-0AC4A2330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84" y="954156"/>
            <a:ext cx="8319901" cy="46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22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83A50-F8BC-4F43-8B59-3CF03A4B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EC5C7C-1172-4F23-9BB5-0CB08CA73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33"/>
          </a:xfrm>
        </p:spPr>
      </p:pic>
    </p:spTree>
    <p:extLst>
      <p:ext uri="{BB962C8B-B14F-4D97-AF65-F5344CB8AC3E}">
        <p14:creationId xmlns:p14="http://schemas.microsoft.com/office/powerpoint/2010/main" val="42510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E3229-1206-4EEA-A8B8-D838554E9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E1CFEC-44DA-4E04-A5BC-7DD9CB8E1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99617" y="1499616"/>
            <a:ext cx="6858002" cy="385876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00A092-E86F-4E38-827E-717E70260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3617" y="1499615"/>
            <a:ext cx="6857999" cy="38587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8944D9-AFB9-4BE4-A366-280FD54A0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9875" y="1391019"/>
            <a:ext cx="7952248" cy="44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74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6087C-1058-434D-90FB-DC74C8BC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71F8B99-6D3D-4FFF-9086-0BB75BB17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74" y="-844826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2686093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EF642-8BA6-444D-B42F-DAED4C4D0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2CAE8E-3E43-40B3-A7CE-092B421C3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566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1669997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83F2B-3875-4BF5-BE4B-97868E6D3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5844A6-BB58-46F4-B47C-75CC3C89A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3243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3304830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0A101-35F4-4E59-BBAD-E1E361C6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ACD317-A0DD-48EA-98B8-9E9A1B93B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33"/>
          </a:xfrm>
        </p:spPr>
      </p:pic>
    </p:spTree>
    <p:extLst>
      <p:ext uri="{BB962C8B-B14F-4D97-AF65-F5344CB8AC3E}">
        <p14:creationId xmlns:p14="http://schemas.microsoft.com/office/powerpoint/2010/main" val="1352687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953B1-08A4-4C4C-998F-374E4FB2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AA868A-F1A0-4541-A6FA-4796EA519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1498"/>
            <a:ext cx="12192000" cy="9400995"/>
          </a:xfrm>
        </p:spPr>
      </p:pic>
    </p:spTree>
    <p:extLst>
      <p:ext uri="{BB962C8B-B14F-4D97-AF65-F5344CB8AC3E}">
        <p14:creationId xmlns:p14="http://schemas.microsoft.com/office/powerpoint/2010/main" val="2863698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25915-30F7-43F0-BC18-B82A4EB8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BC2A1F-ECD2-46B6-8945-2A269293A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06345" cy="7036904"/>
          </a:xfrm>
        </p:spPr>
      </p:pic>
    </p:spTree>
    <p:extLst>
      <p:ext uri="{BB962C8B-B14F-4D97-AF65-F5344CB8AC3E}">
        <p14:creationId xmlns:p14="http://schemas.microsoft.com/office/powerpoint/2010/main" val="3362895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841D6-5D02-4941-8D85-E769AE4F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8D71D9-8895-479A-A108-E98298414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35689" cy="6997148"/>
          </a:xfrm>
        </p:spPr>
      </p:pic>
    </p:spTree>
    <p:extLst>
      <p:ext uri="{BB962C8B-B14F-4D97-AF65-F5344CB8AC3E}">
        <p14:creationId xmlns:p14="http://schemas.microsoft.com/office/powerpoint/2010/main" val="2716970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99D1D-1A7F-4272-8289-55EC99C1E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010E5A-0A1D-4E0D-97CC-7CF243029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92878" cy="8395252"/>
          </a:xfrm>
        </p:spPr>
      </p:pic>
    </p:spTree>
    <p:extLst>
      <p:ext uri="{BB962C8B-B14F-4D97-AF65-F5344CB8AC3E}">
        <p14:creationId xmlns:p14="http://schemas.microsoft.com/office/powerpoint/2010/main" val="3478540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1F000-3267-4337-8007-D373926B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74F88E2-39E3-4623-8AB5-976BEACD0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8" cy="6858000"/>
          </a:xfrm>
        </p:spPr>
      </p:pic>
    </p:spTree>
    <p:extLst>
      <p:ext uri="{BB962C8B-B14F-4D97-AF65-F5344CB8AC3E}">
        <p14:creationId xmlns:p14="http://schemas.microsoft.com/office/powerpoint/2010/main" val="3609822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B2A1C-D448-4641-9CBF-D85F21C0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B04CAB-ADC8-49C0-BE12-FD6558FC2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C02C18E8-4DCB-4BBF-BEB3-52127540C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8416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9350AA-FFD1-4725-B23B-7165B1FFD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AE9D54-8FCA-40DE-83AF-98A44DD60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974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2773434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268B7-D7FB-479C-AE42-4B71AF5E9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BE0F84-F7AF-4C35-9B8A-BD83C40E2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45" y="0"/>
            <a:ext cx="12335345" cy="6940688"/>
          </a:xfrm>
        </p:spPr>
      </p:pic>
    </p:spTree>
    <p:extLst>
      <p:ext uri="{BB962C8B-B14F-4D97-AF65-F5344CB8AC3E}">
        <p14:creationId xmlns:p14="http://schemas.microsoft.com/office/powerpoint/2010/main" val="41121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D9376-342B-4A0A-B053-2F26864F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DEBAF0-B2E1-4F92-8E50-1E46B189A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95496"/>
            <a:ext cx="12192000" cy="8509956"/>
          </a:xfrm>
        </p:spPr>
      </p:pic>
    </p:spTree>
    <p:extLst>
      <p:ext uri="{BB962C8B-B14F-4D97-AF65-F5344CB8AC3E}">
        <p14:creationId xmlns:p14="http://schemas.microsoft.com/office/powerpoint/2010/main" val="722568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BC8FF-DE10-4A25-BD31-751F16C44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0B20BA-C4CB-4BED-847E-75997760D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49"/>
            <a:ext cx="6382741" cy="5159474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AEA528-055F-4D30-BAA0-CA0A889E2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82" y="2873166"/>
            <a:ext cx="7082050" cy="39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53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D02E41-4B3D-47C9-AEF2-9758252D9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5799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A97A0DF-C4A9-4EC6-9BCA-267A29F39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47935"/>
            <a:ext cx="7066722" cy="6953869"/>
          </a:xfrm>
        </p:spPr>
      </p:pic>
    </p:spTree>
    <p:extLst>
      <p:ext uri="{BB962C8B-B14F-4D97-AF65-F5344CB8AC3E}">
        <p14:creationId xmlns:p14="http://schemas.microsoft.com/office/powerpoint/2010/main" val="2719124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2E04EF-8DAF-40BE-8944-3B9EB2FA8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67B62C0-C06B-40B8-9F73-A0CF5FFAB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34461" cy="6940191"/>
          </a:xfrm>
        </p:spPr>
      </p:pic>
    </p:spTree>
    <p:extLst>
      <p:ext uri="{BB962C8B-B14F-4D97-AF65-F5344CB8AC3E}">
        <p14:creationId xmlns:p14="http://schemas.microsoft.com/office/powerpoint/2010/main" val="31502334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7</Words>
  <Application>Microsoft Office PowerPoint</Application>
  <PresentationFormat>Широкоэкранный</PresentationFormat>
  <Paragraphs>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Технологии хранения и приготовлеия продуктов  питания у оленеводов Чукотки  в прошлом и настоящем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Технологии хранения и приготовления продуктов питания у оленеводов Чукотки  в прошлом и настоящем </dc:title>
  <dc:creator>Elena Davydova</dc:creator>
  <cp:lastModifiedBy>Elena Davydova</cp:lastModifiedBy>
  <cp:revision>25</cp:revision>
  <dcterms:created xsi:type="dcterms:W3CDTF">2018-04-21T19:41:39Z</dcterms:created>
  <dcterms:modified xsi:type="dcterms:W3CDTF">2018-04-26T21:17:58Z</dcterms:modified>
</cp:coreProperties>
</file>