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0" r:id="rId4"/>
    <p:sldId id="262" r:id="rId5"/>
    <p:sldId id="261" r:id="rId6"/>
    <p:sldId id="265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301" r:id="rId16"/>
    <p:sldId id="273" r:id="rId17"/>
    <p:sldId id="274" r:id="rId18"/>
    <p:sldId id="275" r:id="rId19"/>
    <p:sldId id="276" r:id="rId20"/>
    <p:sldId id="299" r:id="rId21"/>
    <p:sldId id="282" r:id="rId22"/>
    <p:sldId id="283" r:id="rId23"/>
    <p:sldId id="284" r:id="rId24"/>
    <p:sldId id="291" r:id="rId25"/>
    <p:sldId id="290" r:id="rId26"/>
    <p:sldId id="304" r:id="rId27"/>
    <p:sldId id="292" r:id="rId28"/>
    <p:sldId id="293" r:id="rId29"/>
    <p:sldId id="294" r:id="rId30"/>
    <p:sldId id="295" r:id="rId31"/>
    <p:sldId id="296" r:id="rId32"/>
    <p:sldId id="285" r:id="rId33"/>
    <p:sldId id="297" r:id="rId34"/>
    <p:sldId id="286" r:id="rId35"/>
    <p:sldId id="287" r:id="rId36"/>
    <p:sldId id="288" r:id="rId37"/>
    <p:sldId id="289" r:id="rId38"/>
    <p:sldId id="30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7"/>
  </p:normalViewPr>
  <p:slideViewPr>
    <p:cSldViewPr>
      <p:cViewPr varScale="1">
        <p:scale>
          <a:sx n="104" d="100"/>
          <a:sy n="104" d="100"/>
        </p:scale>
        <p:origin x="680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27D9B-4E58-4CD1-9F3F-968FD97DA175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4835-EB09-4719-90E9-E4996B3A05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124744"/>
            <a:ext cx="7772400" cy="252028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Проблемы популяризации историко-культурного наследия Российской Арктики</a:t>
            </a:r>
            <a:br>
              <a:rPr lang="ru-RU" i="1" dirty="0"/>
            </a:b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76864" cy="1752600"/>
          </a:xfrm>
        </p:spPr>
        <p:txBody>
          <a:bodyPr/>
          <a:lstStyle/>
          <a:p>
            <a:pPr algn="r"/>
            <a:r>
              <a:rPr lang="ru-RU" i="1" dirty="0">
                <a:solidFill>
                  <a:schemeClr val="bg1"/>
                </a:solidFill>
              </a:rPr>
              <a:t>Е.Е. Герасименко</a:t>
            </a:r>
          </a:p>
          <a:p>
            <a:pPr algn="r"/>
            <a:r>
              <a:rPr lang="ru-RU" i="1" dirty="0">
                <a:solidFill>
                  <a:schemeClr val="bg1"/>
                </a:solidFill>
              </a:rPr>
              <a:t>Российский этнографический музей </a:t>
            </a:r>
          </a:p>
        </p:txBody>
      </p:sp>
    </p:spTree>
    <p:extLst>
      <p:ext uri="{BB962C8B-B14F-4D97-AF65-F5344CB8AC3E}">
        <p14:creationId xmlns:p14="http://schemas.microsoft.com/office/powerpoint/2010/main" val="301906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2696" y="340"/>
            <a:ext cx="10972800" cy="68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2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39432"/>
            <a:ext cx="9793088" cy="68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0"/>
            <a:ext cx="10081121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174"/>
            <a:ext cx="9144000" cy="64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6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09" y="332656"/>
            <a:ext cx="90364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3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4"/>
            <a:ext cx="932452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9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9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0"/>
            <a:ext cx="9324528" cy="63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7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133"/>
            <a:ext cx="9144000" cy="633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44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14955"/>
            <a:ext cx="9783095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8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0" y="0"/>
            <a:ext cx="922901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62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2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4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98"/>
            <a:ext cx="9144000" cy="643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41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517"/>
            <a:ext cx="9144001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1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116632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Природа Арктики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Человек и среда обитания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Сакральная география Российской Арктики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Культура и быт коренных народов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Культура Русского Севера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Монастыри в сакральной географии Русского Севера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Русское деревянное зодчество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 Арктика или государственно-конфессиональная колонизация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арктических территорий в развитии Российской государственности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Научное и промышленное освоение Арктики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Аввакума до ГУЛАГа: роль политических ссыльных в социально-культурном развитии арктических территорий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6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5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4" y="0"/>
            <a:ext cx="9145016" cy="600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6632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576" y="-99392"/>
            <a:ext cx="109728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5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640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51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42" y="0"/>
            <a:ext cx="915064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75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00"/>
            <a:ext cx="9324528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97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365" y="20960"/>
            <a:ext cx="9247406" cy="623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91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0"/>
            <a:ext cx="9793088" cy="60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25252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4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4664" y="-99392"/>
            <a:ext cx="1116598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3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5" y="0"/>
            <a:ext cx="9396536" cy="610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32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44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288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0648" y="-99392"/>
            <a:ext cx="109728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5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68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12"/>
            <a:ext cx="9144000" cy="68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2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3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7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62547"/>
            <a:ext cx="9145017" cy="71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7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188640"/>
            <a:ext cx="9252520" cy="61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7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77</Words>
  <Application>Microsoft Macintosh PowerPoint</Application>
  <PresentationFormat>On-screen Show (4:3)</PresentationFormat>
  <Paragraphs>14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Тема Office</vt:lpstr>
      <vt:lpstr>Проблемы популяризации историко-культурного наследия Российской Арктики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Е. Герасименко</dc:creator>
  <cp:lastModifiedBy>Малюшкин Роман Вячеславович</cp:lastModifiedBy>
  <cp:revision>52</cp:revision>
  <dcterms:created xsi:type="dcterms:W3CDTF">2016-03-31T12:14:45Z</dcterms:created>
  <dcterms:modified xsi:type="dcterms:W3CDTF">2020-03-18T14:57:32Z</dcterms:modified>
</cp:coreProperties>
</file>